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1.xml" ContentType="application/vnd.openxmlformats-officedocument.presentationml.tags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2"/>
  </p:sldMasterIdLst>
  <p:notesMasterIdLst>
    <p:notesMasterId r:id="rId45"/>
  </p:notesMasterIdLst>
  <p:sldIdLst>
    <p:sldId id="329" r:id="rId3"/>
    <p:sldId id="257" r:id="rId4"/>
    <p:sldId id="339" r:id="rId5"/>
    <p:sldId id="295" r:id="rId6"/>
    <p:sldId id="346" r:id="rId7"/>
    <p:sldId id="348" r:id="rId8"/>
    <p:sldId id="349" r:id="rId9"/>
    <p:sldId id="350" r:id="rId10"/>
    <p:sldId id="336" r:id="rId11"/>
    <p:sldId id="351" r:id="rId12"/>
    <p:sldId id="352" r:id="rId13"/>
    <p:sldId id="353" r:id="rId14"/>
    <p:sldId id="354" r:id="rId15"/>
    <p:sldId id="355" r:id="rId16"/>
    <p:sldId id="356" r:id="rId17"/>
    <p:sldId id="26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81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4" r:id="rId36"/>
    <p:sldId id="373" r:id="rId37"/>
    <p:sldId id="383" r:id="rId38"/>
    <p:sldId id="377" r:id="rId39"/>
    <p:sldId id="378" r:id="rId40"/>
    <p:sldId id="380" r:id="rId41"/>
    <p:sldId id="379" r:id="rId42"/>
    <p:sldId id="325" r:id="rId43"/>
    <p:sldId id="382" r:id="rId44"/>
  </p:sldIdLst>
  <p:sldSz cx="12192000" cy="6858000"/>
  <p:notesSz cx="6797675" cy="9928225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helvetica" panose="020B060402020202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98"/>
    <a:srgbClr val="0B549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247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ing\logs_\final_graph_us_additional_15_later.speedindex.Defaul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\0305.2Mbps_1Mbps_120ms\exynos\manual.no_utt_plt_percent_analyzed_all_summar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\0305.2Mbps_1Mbps_120ms\exynos\manual.no_utt_plt_percent_analyzed_all_summar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sers\ducalpha\Downloads\20150306_User%20study%20result%20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ing\logs\0305.2Mbps_1Mbps_120ms\Case_study\infusionsoft\All_power_traces\Hyosu.infusionsoft_powerconsumption_revised.xlsb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_\1204_cpu_util_monitor_final_graph\infusionsoft\Default_li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_\1204_cpu_util_monitor_final_graph\infusionsoft\Default_li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\0305.2Mbps_1Mbps_120ms\Case_study\infusionsoft\ERB\Default_vs_ERB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_\1204_cpu_util_monitor_final_graph\infusionsoft\Default_li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_\1204_cpu_util_monitor_final_graph\infusionsoft\Default_li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\0612.big_little_energy\manual.dynamic_energ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\0612.big_little_energy\manual.dynamic_energ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_\1125_25websites_cpu_time_breakdown_final_graph\Exynos\instagram_default\slow_network\final_graph.instagram.global_thread_stats.per_clust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\0305.2Mbps_1Mbps_120ms\exynos\manual.no_utt_plt_percent_analyzed_all_summa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\0305.2Mbps_1Mbps_120ms\exynos\manual.no_utt_plt_percent_analyzed_all_summar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\0305.2Mbps_1Mbps_120ms\exynos\manual.no_utt_plt_percent_analyzed_all_summar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\0305.2Mbps_1Mbps_120ms\exynos\manual.no_utt_plt_percent_analyzed_all_summar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ing\logs\0305.2Mbps_1Mbps_120ms\exynos\manual.no_utt_plt_percent_analyzed_all_summar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  Number of paints</c:v>
          </c:tx>
          <c:spPr>
            <a:solidFill>
              <a:srgbClr val="FF0000"/>
            </a:solidFill>
            <a:ln w="31750">
              <a:solidFill>
                <a:srgbClr val="FF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01600">
                <a:solidFill>
                  <a:srgbClr val="FF0000"/>
                </a:solidFill>
                <a:miter lim="800000"/>
              </a:ln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 w="101600">
                <a:solidFill>
                  <a:srgbClr val="FF0000"/>
                </a:solidFill>
                <a:miter lim="800000"/>
              </a:ln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 w="101600">
                <a:solidFill>
                  <a:srgbClr val="FF0000"/>
                </a:solidFill>
                <a:miter lim="800000"/>
              </a:ln>
            </c:spPr>
          </c:dPt>
          <c:dPt>
            <c:idx val="48"/>
            <c:invertIfNegative val="0"/>
            <c:bubble3D val="0"/>
            <c:spPr>
              <a:solidFill>
                <a:srgbClr val="FF0000"/>
              </a:solidFill>
              <a:ln w="101600">
                <a:solidFill>
                  <a:srgbClr val="FF0000"/>
                </a:solidFill>
                <a:miter lim="800000"/>
              </a:ln>
            </c:spPr>
          </c:dPt>
          <c:dPt>
            <c:idx val="71"/>
            <c:invertIfNegative val="0"/>
            <c:bubble3D val="0"/>
            <c:spPr>
              <a:solidFill>
                <a:srgbClr val="FF0000"/>
              </a:solidFill>
              <a:ln w="101600">
                <a:solidFill>
                  <a:srgbClr val="FF0000"/>
                </a:solidFill>
                <a:miter lim="800000"/>
              </a:ln>
            </c:spPr>
          </c:dPt>
          <c:dPt>
            <c:idx val="85"/>
            <c:invertIfNegative val="0"/>
            <c:bubble3D val="0"/>
            <c:spPr>
              <a:solidFill>
                <a:srgbClr val="FF0000"/>
              </a:solidFill>
              <a:ln w="101600">
                <a:solidFill>
                  <a:srgbClr val="FF0000"/>
                </a:solidFill>
                <a:miter lim="800000"/>
              </a:ln>
            </c:spPr>
          </c:dPt>
          <c:dPt>
            <c:idx val="88"/>
            <c:invertIfNegative val="0"/>
            <c:bubble3D val="0"/>
            <c:spPr>
              <a:solidFill>
                <a:srgbClr val="FF0000"/>
              </a:solidFill>
              <a:ln w="101600">
                <a:solidFill>
                  <a:srgbClr val="FF0000"/>
                </a:solidFill>
                <a:miter lim="800000"/>
              </a:ln>
            </c:spPr>
          </c:dPt>
          <c:dPt>
            <c:idx val="99"/>
            <c:invertIfNegative val="0"/>
            <c:bubble3D val="0"/>
            <c:spPr>
              <a:solidFill>
                <a:srgbClr val="FF0000"/>
              </a:solidFill>
              <a:ln w="101600">
                <a:solidFill>
                  <a:srgbClr val="FF0000"/>
                </a:solidFill>
                <a:miter lim="800000"/>
              </a:ln>
            </c:spPr>
          </c:dPt>
          <c:cat>
            <c:numRef>
              <c:f>instagram_histogram!$A$2:$A$101</c:f>
              <c:numCache>
                <c:formatCode>General</c:formatCode>
                <c:ptCount val="100"/>
                <c:pt idx="0">
                  <c:v>1</c:v>
                </c:pt>
                <c:pt idx="9">
                  <c:v>10</c:v>
                </c:pt>
                <c:pt idx="19">
                  <c:v>20</c:v>
                </c:pt>
                <c:pt idx="29">
                  <c:v>30</c:v>
                </c:pt>
                <c:pt idx="39">
                  <c:v>40</c:v>
                </c:pt>
                <c:pt idx="49">
                  <c:v>50</c:v>
                </c:pt>
                <c:pt idx="59">
                  <c:v>60</c:v>
                </c:pt>
                <c:pt idx="69">
                  <c:v>70</c:v>
                </c:pt>
                <c:pt idx="79">
                  <c:v>80</c:v>
                </c:pt>
                <c:pt idx="89">
                  <c:v>90</c:v>
                </c:pt>
                <c:pt idx="99">
                  <c:v>100</c:v>
                </c:pt>
              </c:numCache>
            </c:numRef>
          </c:cat>
          <c:val>
            <c:numRef>
              <c:f>instagram_histogram!$B$2:$B$101</c:f>
              <c:numCache>
                <c:formatCode>General</c:formatCode>
                <c:ptCount val="100"/>
                <c:pt idx="0">
                  <c:v>321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3</c:v>
                </c:pt>
                <c:pt idx="86">
                  <c:v>0</c:v>
                </c:pt>
                <c:pt idx="87">
                  <c:v>0</c:v>
                </c:pt>
                <c:pt idx="88">
                  <c:v>15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565149632"/>
        <c:axId val="-565159424"/>
      </c:barChart>
      <c:lineChart>
        <c:grouping val="standard"/>
        <c:varyColors val="0"/>
        <c:ser>
          <c:idx val="1"/>
          <c:order val="1"/>
          <c:tx>
            <c:v>  CDF</c:v>
          </c:tx>
          <c:spPr>
            <a:ln w="38100">
              <a:noFill/>
            </a:ln>
          </c:spPr>
          <c:marker>
            <c:symbol val="none"/>
          </c:marker>
          <c:cat>
            <c:numRef>
              <c:f>instagram_histogram!$A$2:$A$101</c:f>
              <c:numCache>
                <c:formatCode>General</c:formatCode>
                <c:ptCount val="100"/>
                <c:pt idx="0">
                  <c:v>1</c:v>
                </c:pt>
                <c:pt idx="9">
                  <c:v>10</c:v>
                </c:pt>
                <c:pt idx="19">
                  <c:v>20</c:v>
                </c:pt>
                <c:pt idx="29">
                  <c:v>30</c:v>
                </c:pt>
                <c:pt idx="39">
                  <c:v>40</c:v>
                </c:pt>
                <c:pt idx="49">
                  <c:v>50</c:v>
                </c:pt>
                <c:pt idx="59">
                  <c:v>60</c:v>
                </c:pt>
                <c:pt idx="69">
                  <c:v>70</c:v>
                </c:pt>
                <c:pt idx="79">
                  <c:v>80</c:v>
                </c:pt>
                <c:pt idx="89">
                  <c:v>90</c:v>
                </c:pt>
                <c:pt idx="99">
                  <c:v>100</c:v>
                </c:pt>
              </c:numCache>
            </c:numRef>
          </c:cat>
          <c:val>
            <c:numRef>
              <c:f>instagram_histogram!$C$2:$C$101</c:f>
              <c:numCache>
                <c:formatCode>0.0</c:formatCode>
                <c:ptCount val="100"/>
                <c:pt idx="0">
                  <c:v>0.89415041782729809</c:v>
                </c:pt>
                <c:pt idx="1">
                  <c:v>0.89415041782729809</c:v>
                </c:pt>
                <c:pt idx="2">
                  <c:v>0.89415041782729809</c:v>
                </c:pt>
                <c:pt idx="3">
                  <c:v>0.89415041782729809</c:v>
                </c:pt>
                <c:pt idx="4">
                  <c:v>0.89415041782729809</c:v>
                </c:pt>
                <c:pt idx="5">
                  <c:v>0.89415041782729809</c:v>
                </c:pt>
                <c:pt idx="6">
                  <c:v>0.89415041782729809</c:v>
                </c:pt>
                <c:pt idx="7">
                  <c:v>0.89415041782729809</c:v>
                </c:pt>
                <c:pt idx="8">
                  <c:v>0.89415041782729809</c:v>
                </c:pt>
                <c:pt idx="9">
                  <c:v>0.89415041782729809</c:v>
                </c:pt>
                <c:pt idx="10">
                  <c:v>0.89415041782729809</c:v>
                </c:pt>
                <c:pt idx="11">
                  <c:v>0.89415041782729809</c:v>
                </c:pt>
                <c:pt idx="12">
                  <c:v>0.89415041782729809</c:v>
                </c:pt>
                <c:pt idx="13">
                  <c:v>0.90250696378830086</c:v>
                </c:pt>
                <c:pt idx="14">
                  <c:v>0.90250696378830086</c:v>
                </c:pt>
                <c:pt idx="15">
                  <c:v>0.90250696378830086</c:v>
                </c:pt>
                <c:pt idx="16">
                  <c:v>0.90250696378830086</c:v>
                </c:pt>
                <c:pt idx="17">
                  <c:v>0.90250696378830086</c:v>
                </c:pt>
                <c:pt idx="18">
                  <c:v>0.90250696378830086</c:v>
                </c:pt>
                <c:pt idx="19">
                  <c:v>0.90250696378830086</c:v>
                </c:pt>
                <c:pt idx="20">
                  <c:v>0.90250696378830086</c:v>
                </c:pt>
                <c:pt idx="21">
                  <c:v>0.90250696378830086</c:v>
                </c:pt>
                <c:pt idx="22">
                  <c:v>0.90250696378830086</c:v>
                </c:pt>
                <c:pt idx="23">
                  <c:v>0.90250696378830086</c:v>
                </c:pt>
                <c:pt idx="24">
                  <c:v>0.91086350974930363</c:v>
                </c:pt>
                <c:pt idx="25">
                  <c:v>0.91086350974930363</c:v>
                </c:pt>
                <c:pt idx="26">
                  <c:v>0.91086350974930363</c:v>
                </c:pt>
                <c:pt idx="27">
                  <c:v>0.91086350974930363</c:v>
                </c:pt>
                <c:pt idx="28">
                  <c:v>0.91086350974930363</c:v>
                </c:pt>
                <c:pt idx="29">
                  <c:v>0.91086350974930363</c:v>
                </c:pt>
                <c:pt idx="30">
                  <c:v>0.91086350974930363</c:v>
                </c:pt>
                <c:pt idx="31">
                  <c:v>0.91086350974930363</c:v>
                </c:pt>
                <c:pt idx="32">
                  <c:v>0.91086350974930363</c:v>
                </c:pt>
                <c:pt idx="33">
                  <c:v>0.91086350974930363</c:v>
                </c:pt>
                <c:pt idx="34">
                  <c:v>0.91086350974930363</c:v>
                </c:pt>
                <c:pt idx="35">
                  <c:v>0.91086350974930363</c:v>
                </c:pt>
                <c:pt idx="36">
                  <c:v>0.91086350974930363</c:v>
                </c:pt>
                <c:pt idx="37">
                  <c:v>0.91086350974930363</c:v>
                </c:pt>
                <c:pt idx="38">
                  <c:v>0.91086350974930363</c:v>
                </c:pt>
                <c:pt idx="39">
                  <c:v>0.91086350974930363</c:v>
                </c:pt>
                <c:pt idx="40">
                  <c:v>0.91086350974930363</c:v>
                </c:pt>
                <c:pt idx="41">
                  <c:v>0.91086350974930363</c:v>
                </c:pt>
                <c:pt idx="42">
                  <c:v>0.91086350974930363</c:v>
                </c:pt>
                <c:pt idx="43">
                  <c:v>0.91086350974930363</c:v>
                </c:pt>
                <c:pt idx="44">
                  <c:v>0.91086350974930363</c:v>
                </c:pt>
                <c:pt idx="45">
                  <c:v>0.91086350974930363</c:v>
                </c:pt>
                <c:pt idx="46">
                  <c:v>0.91086350974930363</c:v>
                </c:pt>
                <c:pt idx="47">
                  <c:v>0.91086350974930363</c:v>
                </c:pt>
                <c:pt idx="48">
                  <c:v>0.91364902506963785</c:v>
                </c:pt>
                <c:pt idx="49">
                  <c:v>0.91364902506963785</c:v>
                </c:pt>
                <c:pt idx="50">
                  <c:v>0.91364902506963785</c:v>
                </c:pt>
                <c:pt idx="51">
                  <c:v>0.91364902506963785</c:v>
                </c:pt>
                <c:pt idx="52">
                  <c:v>0.91364902506963785</c:v>
                </c:pt>
                <c:pt idx="53">
                  <c:v>0.91364902506963785</c:v>
                </c:pt>
                <c:pt idx="54">
                  <c:v>0.91364902506963785</c:v>
                </c:pt>
                <c:pt idx="55">
                  <c:v>0.91364902506963785</c:v>
                </c:pt>
                <c:pt idx="56">
                  <c:v>0.91364902506963785</c:v>
                </c:pt>
                <c:pt idx="57">
                  <c:v>0.91364902506963785</c:v>
                </c:pt>
                <c:pt idx="58">
                  <c:v>0.91364902506963785</c:v>
                </c:pt>
                <c:pt idx="59">
                  <c:v>0.91364902506963785</c:v>
                </c:pt>
                <c:pt idx="60">
                  <c:v>0.91364902506963785</c:v>
                </c:pt>
                <c:pt idx="61">
                  <c:v>0.91364902506963785</c:v>
                </c:pt>
                <c:pt idx="62">
                  <c:v>0.91364902506963785</c:v>
                </c:pt>
                <c:pt idx="63">
                  <c:v>0.91364902506963785</c:v>
                </c:pt>
                <c:pt idx="64">
                  <c:v>0.91364902506963785</c:v>
                </c:pt>
                <c:pt idx="65">
                  <c:v>0.91364902506963785</c:v>
                </c:pt>
                <c:pt idx="66">
                  <c:v>0.91364902506963785</c:v>
                </c:pt>
                <c:pt idx="67">
                  <c:v>0.91364902506963785</c:v>
                </c:pt>
                <c:pt idx="68">
                  <c:v>0.91364902506963785</c:v>
                </c:pt>
                <c:pt idx="69">
                  <c:v>0.91364902506963785</c:v>
                </c:pt>
                <c:pt idx="70">
                  <c:v>0.91364902506963785</c:v>
                </c:pt>
                <c:pt idx="71">
                  <c:v>0.91643454038997219</c:v>
                </c:pt>
                <c:pt idx="72">
                  <c:v>0.91643454038997219</c:v>
                </c:pt>
                <c:pt idx="73">
                  <c:v>0.91643454038997219</c:v>
                </c:pt>
                <c:pt idx="74">
                  <c:v>0.91643454038997219</c:v>
                </c:pt>
                <c:pt idx="75">
                  <c:v>0.91643454038997219</c:v>
                </c:pt>
                <c:pt idx="76">
                  <c:v>0.91643454038997219</c:v>
                </c:pt>
                <c:pt idx="77">
                  <c:v>0.91643454038997219</c:v>
                </c:pt>
                <c:pt idx="78">
                  <c:v>0.91643454038997219</c:v>
                </c:pt>
                <c:pt idx="79">
                  <c:v>0.91643454038997219</c:v>
                </c:pt>
                <c:pt idx="80">
                  <c:v>0.91643454038997219</c:v>
                </c:pt>
                <c:pt idx="81">
                  <c:v>0.91643454038997219</c:v>
                </c:pt>
                <c:pt idx="82">
                  <c:v>0.91643454038997219</c:v>
                </c:pt>
                <c:pt idx="83">
                  <c:v>0.91643454038997219</c:v>
                </c:pt>
                <c:pt idx="84">
                  <c:v>0.91643454038997219</c:v>
                </c:pt>
                <c:pt idx="85">
                  <c:v>0.92479108635097496</c:v>
                </c:pt>
                <c:pt idx="86">
                  <c:v>0.92479108635097496</c:v>
                </c:pt>
                <c:pt idx="87">
                  <c:v>0.92479108635097496</c:v>
                </c:pt>
                <c:pt idx="88">
                  <c:v>0.96657381615598881</c:v>
                </c:pt>
                <c:pt idx="89">
                  <c:v>0.96657381615598881</c:v>
                </c:pt>
                <c:pt idx="90">
                  <c:v>0.96657381615598881</c:v>
                </c:pt>
                <c:pt idx="91">
                  <c:v>0.96657381615598881</c:v>
                </c:pt>
                <c:pt idx="92">
                  <c:v>0.96657381615598881</c:v>
                </c:pt>
                <c:pt idx="93">
                  <c:v>0.96657381615598881</c:v>
                </c:pt>
                <c:pt idx="94">
                  <c:v>0.96657381615598881</c:v>
                </c:pt>
                <c:pt idx="95">
                  <c:v>0.96657381615598881</c:v>
                </c:pt>
                <c:pt idx="96">
                  <c:v>0.96657381615598881</c:v>
                </c:pt>
                <c:pt idx="97">
                  <c:v>0.96657381615598881</c:v>
                </c:pt>
                <c:pt idx="98">
                  <c:v>0.96657381615598881</c:v>
                </c:pt>
                <c:pt idx="9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65145280"/>
        <c:axId val="-565147456"/>
      </c:lineChart>
      <c:catAx>
        <c:axId val="-56514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Screen changes per paint (%)</a:t>
                </a:r>
              </a:p>
              <a:p>
                <a:pPr>
                  <a:defRPr sz="2000"/>
                </a:pPr>
                <a:r>
                  <a:rPr lang="en-US" sz="2000" dirty="0"/>
                  <a:t>Bin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</a:ln>
        </c:spPr>
        <c:txPr>
          <a:bodyPr rot="-60000"/>
          <a:lstStyle/>
          <a:p>
            <a:pPr>
              <a:defRPr sz="1800"/>
            </a:pPr>
            <a:endParaRPr lang="en-US"/>
          </a:p>
        </c:txPr>
        <c:crossAx val="-565159424"/>
        <c:crosses val="autoZero"/>
        <c:auto val="1"/>
        <c:lblAlgn val="ctr"/>
        <c:lblOffset val="100"/>
        <c:tickLblSkip val="1"/>
        <c:tickMarkSkip val="10"/>
        <c:noMultiLvlLbl val="0"/>
      </c:catAx>
      <c:valAx>
        <c:axId val="-565159424"/>
        <c:scaling>
          <c:orientation val="minMax"/>
          <c:max val="3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paints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</a:ln>
        </c:spPr>
        <c:crossAx val="-565149632"/>
        <c:crosses val="autoZero"/>
        <c:crossBetween val="between"/>
        <c:majorUnit val="100"/>
      </c:valAx>
      <c:valAx>
        <c:axId val="-565147456"/>
        <c:scaling>
          <c:orientation val="minMax"/>
          <c:max val="1"/>
          <c:min val="0"/>
        </c:scaling>
        <c:delete val="0"/>
        <c:axPos val="r"/>
        <c:numFmt formatCode="0.0" sourceLinked="1"/>
        <c:majorTickMark val="none"/>
        <c:minorTickMark val="none"/>
        <c:tickLblPos val="none"/>
        <c:spPr>
          <a:ln w="31750">
            <a:solidFill>
              <a:schemeClr val="tx1"/>
            </a:solidFill>
          </a:ln>
        </c:spPr>
        <c:crossAx val="-565145280"/>
        <c:crosses val="max"/>
        <c:crossBetween val="midCat"/>
        <c:majorUnit val="0.2"/>
      </c:valAx>
      <c:catAx>
        <c:axId val="-56514528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31750">
            <a:solidFill>
              <a:schemeClr val="tx1"/>
            </a:solidFill>
          </a:ln>
        </c:spPr>
        <c:crossAx val="-565147456"/>
        <c:crosses val="max"/>
        <c:auto val="1"/>
        <c:lblAlgn val="ctr"/>
        <c:lblOffset val="100"/>
        <c:noMultiLvlLbl val="0"/>
      </c:cat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7765202622926082"/>
          <c:y val="9.0987980640106395E-2"/>
          <c:w val="0.34109987936061964"/>
          <c:h val="0.12023465751893787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 b="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NRP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Sheet4!$B$2:$B$101</c:f>
              <c:numCache>
                <c:formatCode>General</c:formatCode>
                <c:ptCount val="100"/>
                <c:pt idx="0">
                  <c:v>-7.8555688196566997</c:v>
                </c:pt>
                <c:pt idx="1">
                  <c:v>-6.8281177965953104</c:v>
                </c:pt>
                <c:pt idx="2">
                  <c:v>-6.5419188974934199</c:v>
                </c:pt>
                <c:pt idx="3">
                  <c:v>-4.3705613725786501</c:v>
                </c:pt>
                <c:pt idx="4">
                  <c:v>-4.1162454181291404</c:v>
                </c:pt>
                <c:pt idx="5">
                  <c:v>-3.3384982115525199</c:v>
                </c:pt>
                <c:pt idx="6">
                  <c:v>-3.1129871499887098</c:v>
                </c:pt>
                <c:pt idx="7">
                  <c:v>-3.0330523807218399</c:v>
                </c:pt>
                <c:pt idx="8">
                  <c:v>-3.0257957899491399</c:v>
                </c:pt>
                <c:pt idx="9">
                  <c:v>-3.01966152179036</c:v>
                </c:pt>
                <c:pt idx="10">
                  <c:v>-2.8437068106202301</c:v>
                </c:pt>
                <c:pt idx="11">
                  <c:v>-2.6824639499204399</c:v>
                </c:pt>
                <c:pt idx="12">
                  <c:v>-2.5055911677971201</c:v>
                </c:pt>
                <c:pt idx="13">
                  <c:v>-2.4847717817844899</c:v>
                </c:pt>
                <c:pt idx="14">
                  <c:v>-2.2615475858441401</c:v>
                </c:pt>
                <c:pt idx="15">
                  <c:v>-2.2421926299185202</c:v>
                </c:pt>
                <c:pt idx="16">
                  <c:v>-2.2394298855309298</c:v>
                </c:pt>
                <c:pt idx="17">
                  <c:v>-2.0759259622767101</c:v>
                </c:pt>
                <c:pt idx="18">
                  <c:v>-2.0628119215263001</c:v>
                </c:pt>
                <c:pt idx="19">
                  <c:v>-2.0604272104427102</c:v>
                </c:pt>
                <c:pt idx="20">
                  <c:v>-2.0526839003107402</c:v>
                </c:pt>
                <c:pt idx="21">
                  <c:v>-2.0177381896801698</c:v>
                </c:pt>
                <c:pt idx="22">
                  <c:v>-2.0116106962271099</c:v>
                </c:pt>
                <c:pt idx="23">
                  <c:v>-1.7283791581018899</c:v>
                </c:pt>
                <c:pt idx="24">
                  <c:v>-1.72196883531196</c:v>
                </c:pt>
                <c:pt idx="25">
                  <c:v>-1.4564195314828201</c:v>
                </c:pt>
                <c:pt idx="26">
                  <c:v>-1.42614505634527</c:v>
                </c:pt>
                <c:pt idx="27">
                  <c:v>-1.40511454770523</c:v>
                </c:pt>
                <c:pt idx="28">
                  <c:v>-1.4028024242757899</c:v>
                </c:pt>
                <c:pt idx="29">
                  <c:v>-1.37756996865064</c:v>
                </c:pt>
                <c:pt idx="30">
                  <c:v>-1.32625325433318</c:v>
                </c:pt>
                <c:pt idx="31">
                  <c:v>-1.07809284814142</c:v>
                </c:pt>
                <c:pt idx="32">
                  <c:v>-0.97039274801806397</c:v>
                </c:pt>
                <c:pt idx="33">
                  <c:v>-0.93384783665503901</c:v>
                </c:pt>
                <c:pt idx="34">
                  <c:v>-0.88137782997608505</c:v>
                </c:pt>
                <c:pt idx="35">
                  <c:v>-0.86929252455125205</c:v>
                </c:pt>
                <c:pt idx="36">
                  <c:v>-0.85646298952529398</c:v>
                </c:pt>
                <c:pt idx="37">
                  <c:v>-0.84710016283920098</c:v>
                </c:pt>
                <c:pt idx="38">
                  <c:v>-0.84688919675026897</c:v>
                </c:pt>
                <c:pt idx="39">
                  <c:v>-0.84272551862245404</c:v>
                </c:pt>
                <c:pt idx="40">
                  <c:v>-0.81456560019994795</c:v>
                </c:pt>
                <c:pt idx="41">
                  <c:v>-0.76160280923368096</c:v>
                </c:pt>
                <c:pt idx="42">
                  <c:v>-0.71989988548718997</c:v>
                </c:pt>
                <c:pt idx="43">
                  <c:v>-0.696854855158895</c:v>
                </c:pt>
                <c:pt idx="44">
                  <c:v>-0.61595086506973695</c:v>
                </c:pt>
                <c:pt idx="45">
                  <c:v>-0.57258908145966003</c:v>
                </c:pt>
                <c:pt idx="46">
                  <c:v>-0.52762985451267497</c:v>
                </c:pt>
                <c:pt idx="47">
                  <c:v>-0.47911852625382001</c:v>
                </c:pt>
                <c:pt idx="48">
                  <c:v>-0.45188267553545503</c:v>
                </c:pt>
                <c:pt idx="49">
                  <c:v>-0.417276651913292</c:v>
                </c:pt>
                <c:pt idx="50">
                  <c:v>-0.41097596063779701</c:v>
                </c:pt>
                <c:pt idx="51">
                  <c:v>-0.36291959805085</c:v>
                </c:pt>
                <c:pt idx="52">
                  <c:v>-0.35416865622932397</c:v>
                </c:pt>
                <c:pt idx="53">
                  <c:v>-0.27990567022301099</c:v>
                </c:pt>
                <c:pt idx="54">
                  <c:v>-0.255150578080721</c:v>
                </c:pt>
                <c:pt idx="55">
                  <c:v>-0.217803874729043</c:v>
                </c:pt>
                <c:pt idx="56">
                  <c:v>-0.16200529838111899</c:v>
                </c:pt>
                <c:pt idx="57">
                  <c:v>-0.154521401033168</c:v>
                </c:pt>
                <c:pt idx="58">
                  <c:v>-0.10648668613974201</c:v>
                </c:pt>
                <c:pt idx="59">
                  <c:v>-0.10277199341400001</c:v>
                </c:pt>
                <c:pt idx="60">
                  <c:v>-5.0615395232894399E-2</c:v>
                </c:pt>
                <c:pt idx="61">
                  <c:v>0.123873505090193</c:v>
                </c:pt>
                <c:pt idx="62">
                  <c:v>0.12878623050861199</c:v>
                </c:pt>
                <c:pt idx="63">
                  <c:v>0.13239385439193499</c:v>
                </c:pt>
                <c:pt idx="64">
                  <c:v>0.13350730995632001</c:v>
                </c:pt>
                <c:pt idx="65">
                  <c:v>0.204143486871876</c:v>
                </c:pt>
                <c:pt idx="66">
                  <c:v>0.254099043379307</c:v>
                </c:pt>
                <c:pt idx="67">
                  <c:v>0.348224024288116</c:v>
                </c:pt>
                <c:pt idx="68">
                  <c:v>0.38875334244277199</c:v>
                </c:pt>
                <c:pt idx="69">
                  <c:v>0.48740011351347801</c:v>
                </c:pt>
                <c:pt idx="70">
                  <c:v>0.58129686604978803</c:v>
                </c:pt>
                <c:pt idx="71">
                  <c:v>0.63427353549451604</c:v>
                </c:pt>
                <c:pt idx="72">
                  <c:v>0.65008961124367404</c:v>
                </c:pt>
                <c:pt idx="73">
                  <c:v>0.65468780423725204</c:v>
                </c:pt>
                <c:pt idx="74">
                  <c:v>0.69764246706206801</c:v>
                </c:pt>
                <c:pt idx="75">
                  <c:v>0.708324051510686</c:v>
                </c:pt>
                <c:pt idx="76">
                  <c:v>0.78516940003489499</c:v>
                </c:pt>
                <c:pt idx="77">
                  <c:v>0.790655587635683</c:v>
                </c:pt>
                <c:pt idx="78">
                  <c:v>0.88011060397021601</c:v>
                </c:pt>
                <c:pt idx="79">
                  <c:v>0.96894735422518297</c:v>
                </c:pt>
                <c:pt idx="80">
                  <c:v>1.05032251225136</c:v>
                </c:pt>
                <c:pt idx="81">
                  <c:v>1.0949955017275299</c:v>
                </c:pt>
                <c:pt idx="82">
                  <c:v>1.21106894154941</c:v>
                </c:pt>
                <c:pt idx="83">
                  <c:v>1.42477224627542</c:v>
                </c:pt>
                <c:pt idx="84">
                  <c:v>1.60262664053808</c:v>
                </c:pt>
                <c:pt idx="85">
                  <c:v>1.6821245613851801</c:v>
                </c:pt>
                <c:pt idx="86">
                  <c:v>1.7038546315201299</c:v>
                </c:pt>
                <c:pt idx="87">
                  <c:v>2.0062859417029899</c:v>
                </c:pt>
                <c:pt idx="88">
                  <c:v>2.0747082200465998</c:v>
                </c:pt>
                <c:pt idx="89">
                  <c:v>2.1428612046399</c:v>
                </c:pt>
                <c:pt idx="90">
                  <c:v>2.15081535871365</c:v>
                </c:pt>
                <c:pt idx="91">
                  <c:v>2.3148317315801101</c:v>
                </c:pt>
                <c:pt idx="92">
                  <c:v>2.73095854577402</c:v>
                </c:pt>
                <c:pt idx="93">
                  <c:v>3.0195386049628699</c:v>
                </c:pt>
                <c:pt idx="94">
                  <c:v>3.22523933388814</c:v>
                </c:pt>
                <c:pt idx="95">
                  <c:v>3.4254472360444002</c:v>
                </c:pt>
                <c:pt idx="96">
                  <c:v>3.4706885821269799</c:v>
                </c:pt>
                <c:pt idx="97">
                  <c:v>3.5338385713931602</c:v>
                </c:pt>
                <c:pt idx="98">
                  <c:v>3.7285642015362201</c:v>
                </c:pt>
                <c:pt idx="99">
                  <c:v>5.0790305426055697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ACP</c:v>
          </c:tx>
          <c:spPr>
            <a:ln w="3175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Sheet4!$A$2:$A$101</c:f>
              <c:numCache>
                <c:formatCode>General</c:formatCode>
                <c:ptCount val="100"/>
                <c:pt idx="0">
                  <c:v>-6.7352397428703599</c:v>
                </c:pt>
                <c:pt idx="1">
                  <c:v>-6.1127575258357201</c:v>
                </c:pt>
                <c:pt idx="2">
                  <c:v>-5.4056567521801604</c:v>
                </c:pt>
                <c:pt idx="3">
                  <c:v>-4.6428063270423996</c:v>
                </c:pt>
                <c:pt idx="4">
                  <c:v>-3.8848301004096002</c:v>
                </c:pt>
                <c:pt idx="5">
                  <c:v>-3.6533335751599698</c:v>
                </c:pt>
                <c:pt idx="6">
                  <c:v>-3.30033175763687</c:v>
                </c:pt>
                <c:pt idx="7">
                  <c:v>-3.0320587220737401</c:v>
                </c:pt>
                <c:pt idx="8">
                  <c:v>-2.9162379568354302</c:v>
                </c:pt>
                <c:pt idx="9">
                  <c:v>-2.6928363032411902</c:v>
                </c:pt>
                <c:pt idx="10">
                  <c:v>-2.69247637683607</c:v>
                </c:pt>
                <c:pt idx="11">
                  <c:v>-2.6749719453419099</c:v>
                </c:pt>
                <c:pt idx="12">
                  <c:v>-2.4956393519582201</c:v>
                </c:pt>
                <c:pt idx="13">
                  <c:v>-2.45330333446022</c:v>
                </c:pt>
                <c:pt idx="14">
                  <c:v>-2.2276934802735799</c:v>
                </c:pt>
                <c:pt idx="15">
                  <c:v>-2.1804596031647701</c:v>
                </c:pt>
                <c:pt idx="16">
                  <c:v>-1.9498880008877599</c:v>
                </c:pt>
                <c:pt idx="17">
                  <c:v>-1.92721062194669</c:v>
                </c:pt>
                <c:pt idx="18">
                  <c:v>-1.9244645541712599</c:v>
                </c:pt>
                <c:pt idx="19">
                  <c:v>-1.61252756864163</c:v>
                </c:pt>
                <c:pt idx="20">
                  <c:v>-1.45907447140296</c:v>
                </c:pt>
                <c:pt idx="21">
                  <c:v>-1.44315609512438</c:v>
                </c:pt>
                <c:pt idx="22">
                  <c:v>-1.3068950694814301</c:v>
                </c:pt>
                <c:pt idx="23">
                  <c:v>-1.2884156118844801</c:v>
                </c:pt>
                <c:pt idx="24">
                  <c:v>-1.14438927443515</c:v>
                </c:pt>
                <c:pt idx="25">
                  <c:v>-1.0475630266764699</c:v>
                </c:pt>
                <c:pt idx="26">
                  <c:v>-0.966356233893501</c:v>
                </c:pt>
                <c:pt idx="27">
                  <c:v>-0.93245714406205904</c:v>
                </c:pt>
                <c:pt idx="28">
                  <c:v>-0.87116442157413898</c:v>
                </c:pt>
                <c:pt idx="29">
                  <c:v>-0.84558634313786896</c:v>
                </c:pt>
                <c:pt idx="30">
                  <c:v>-0.82428125385353601</c:v>
                </c:pt>
                <c:pt idx="31">
                  <c:v>-0.784852090763003</c:v>
                </c:pt>
                <c:pt idx="32">
                  <c:v>-0.77669824553693001</c:v>
                </c:pt>
                <c:pt idx="33">
                  <c:v>-0.76950102608997195</c:v>
                </c:pt>
                <c:pt idx="34">
                  <c:v>-0.76687519806242699</c:v>
                </c:pt>
                <c:pt idx="35">
                  <c:v>-0.69615046801312197</c:v>
                </c:pt>
                <c:pt idx="36">
                  <c:v>-0.68661357862924899</c:v>
                </c:pt>
                <c:pt idx="37">
                  <c:v>-0.67959598070913696</c:v>
                </c:pt>
                <c:pt idx="38">
                  <c:v>-0.62789462682554897</c:v>
                </c:pt>
                <c:pt idx="39">
                  <c:v>-0.53804202658254296</c:v>
                </c:pt>
                <c:pt idx="40">
                  <c:v>-0.52002118762086902</c:v>
                </c:pt>
                <c:pt idx="41">
                  <c:v>-0.484477271102286</c:v>
                </c:pt>
                <c:pt idx="42">
                  <c:v>-0.47554718715519601</c:v>
                </c:pt>
                <c:pt idx="43">
                  <c:v>-0.37106862985504901</c:v>
                </c:pt>
                <c:pt idx="44">
                  <c:v>-0.35867458441275002</c:v>
                </c:pt>
                <c:pt idx="45">
                  <c:v>-0.27850573808152501</c:v>
                </c:pt>
                <c:pt idx="46">
                  <c:v>-0.256515064167952</c:v>
                </c:pt>
                <c:pt idx="47">
                  <c:v>-0.12685597824205599</c:v>
                </c:pt>
                <c:pt idx="48">
                  <c:v>-0.12201329798827699</c:v>
                </c:pt>
                <c:pt idx="49">
                  <c:v>-7.4404856546370496E-2</c:v>
                </c:pt>
                <c:pt idx="50">
                  <c:v>5.7407665997311598E-2</c:v>
                </c:pt>
                <c:pt idx="51">
                  <c:v>0.12899606295562399</c:v>
                </c:pt>
                <c:pt idx="52">
                  <c:v>0.21778854364456501</c:v>
                </c:pt>
                <c:pt idx="53">
                  <c:v>0.249012799073037</c:v>
                </c:pt>
                <c:pt idx="54">
                  <c:v>0.34685645894643202</c:v>
                </c:pt>
                <c:pt idx="55">
                  <c:v>0.348559596238386</c:v>
                </c:pt>
                <c:pt idx="56">
                  <c:v>0.368117086528641</c:v>
                </c:pt>
                <c:pt idx="57">
                  <c:v>0.379558749181648</c:v>
                </c:pt>
                <c:pt idx="58">
                  <c:v>0.42489774993917601</c:v>
                </c:pt>
                <c:pt idx="59">
                  <c:v>0.44419813208214598</c:v>
                </c:pt>
                <c:pt idx="60">
                  <c:v>0.55388883960971402</c:v>
                </c:pt>
                <c:pt idx="61">
                  <c:v>0.55761970120767801</c:v>
                </c:pt>
                <c:pt idx="62">
                  <c:v>0.74278620600838996</c:v>
                </c:pt>
                <c:pt idx="63">
                  <c:v>0.76835987899632896</c:v>
                </c:pt>
                <c:pt idx="64">
                  <c:v>0.91550596862206601</c:v>
                </c:pt>
                <c:pt idx="65">
                  <c:v>0.96862518316943702</c:v>
                </c:pt>
                <c:pt idx="66">
                  <c:v>0.99189443926207899</c:v>
                </c:pt>
                <c:pt idx="67">
                  <c:v>1.1045628201247399</c:v>
                </c:pt>
                <c:pt idx="68">
                  <c:v>1.1121235884676901</c:v>
                </c:pt>
                <c:pt idx="69">
                  <c:v>1.13078347754423</c:v>
                </c:pt>
                <c:pt idx="70">
                  <c:v>1.14417540075721</c:v>
                </c:pt>
                <c:pt idx="71">
                  <c:v>1.1628353173250301</c:v>
                </c:pt>
                <c:pt idx="72">
                  <c:v>1.2023546173397199</c:v>
                </c:pt>
                <c:pt idx="73">
                  <c:v>1.21826998952281</c:v>
                </c:pt>
                <c:pt idx="74">
                  <c:v>1.26304476156115</c:v>
                </c:pt>
                <c:pt idx="75">
                  <c:v>1.30605414424938</c:v>
                </c:pt>
                <c:pt idx="76">
                  <c:v>1.3361831318611599</c:v>
                </c:pt>
                <c:pt idx="77">
                  <c:v>1.4243040869121799</c:v>
                </c:pt>
                <c:pt idx="78">
                  <c:v>1.49738897157188</c:v>
                </c:pt>
                <c:pt idx="79">
                  <c:v>1.5110034345679699</c:v>
                </c:pt>
                <c:pt idx="80">
                  <c:v>1.54907076529327</c:v>
                </c:pt>
                <c:pt idx="81">
                  <c:v>1.55932860884946</c:v>
                </c:pt>
                <c:pt idx="82">
                  <c:v>1.61294170399954</c:v>
                </c:pt>
                <c:pt idx="83">
                  <c:v>2.4447359099538102</c:v>
                </c:pt>
                <c:pt idx="84">
                  <c:v>2.5965491467565598</c:v>
                </c:pt>
                <c:pt idx="85">
                  <c:v>2.6165596404007099</c:v>
                </c:pt>
                <c:pt idx="86">
                  <c:v>2.7017407308937602</c:v>
                </c:pt>
                <c:pt idx="87">
                  <c:v>2.8235800694334898</c:v>
                </c:pt>
                <c:pt idx="88">
                  <c:v>2.97403093451363</c:v>
                </c:pt>
                <c:pt idx="89">
                  <c:v>3.0363912893707798</c:v>
                </c:pt>
                <c:pt idx="90">
                  <c:v>3.1810928964096199</c:v>
                </c:pt>
                <c:pt idx="91">
                  <c:v>3.32151329273082</c:v>
                </c:pt>
                <c:pt idx="92">
                  <c:v>3.5597019598923101</c:v>
                </c:pt>
                <c:pt idx="93">
                  <c:v>3.5804356472918002</c:v>
                </c:pt>
                <c:pt idx="94">
                  <c:v>3.5886811206061702</c:v>
                </c:pt>
                <c:pt idx="95">
                  <c:v>4.0376713558835799</c:v>
                </c:pt>
                <c:pt idx="96">
                  <c:v>4.0918799579796703</c:v>
                </c:pt>
                <c:pt idx="97">
                  <c:v>4.52741713481754</c:v>
                </c:pt>
                <c:pt idx="98">
                  <c:v>4.5400544854051397</c:v>
                </c:pt>
                <c:pt idx="99">
                  <c:v>6.37692606895643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v>AAS</c:v>
          </c:tx>
          <c:spPr>
            <a:ln w="25400" cap="rnd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Sheet4!$C$2:$C$101</c:f>
              <c:numCache>
                <c:formatCode>General</c:formatCode>
                <c:ptCount val="100"/>
                <c:pt idx="0">
                  <c:v>-6.8291219883214103</c:v>
                </c:pt>
                <c:pt idx="1">
                  <c:v>-6.6734460058093497</c:v>
                </c:pt>
                <c:pt idx="2">
                  <c:v>-6.3258941815262499</c:v>
                </c:pt>
                <c:pt idx="3">
                  <c:v>-5.5211252200240697</c:v>
                </c:pt>
                <c:pt idx="4">
                  <c:v>-5.0463834233354303</c:v>
                </c:pt>
                <c:pt idx="5">
                  <c:v>-4.4182219595228904</c:v>
                </c:pt>
                <c:pt idx="6">
                  <c:v>-4.1487866468418</c:v>
                </c:pt>
                <c:pt idx="7">
                  <c:v>-3.5625957534778099</c:v>
                </c:pt>
                <c:pt idx="8">
                  <c:v>-3.48274411098883</c:v>
                </c:pt>
                <c:pt idx="9">
                  <c:v>-3.4522363672588501</c:v>
                </c:pt>
                <c:pt idx="10">
                  <c:v>-3.3266077795093301</c:v>
                </c:pt>
                <c:pt idx="11">
                  <c:v>-3.0833253624074</c:v>
                </c:pt>
                <c:pt idx="12">
                  <c:v>-2.9411422468034698</c:v>
                </c:pt>
                <c:pt idx="13">
                  <c:v>-2.8624055873168999</c:v>
                </c:pt>
                <c:pt idx="14">
                  <c:v>-2.7346078133975098</c:v>
                </c:pt>
                <c:pt idx="15">
                  <c:v>-2.61841737101809</c:v>
                </c:pt>
                <c:pt idx="16">
                  <c:v>-2.5192533784521398</c:v>
                </c:pt>
                <c:pt idx="17">
                  <c:v>-2.4925339942280198</c:v>
                </c:pt>
                <c:pt idx="18">
                  <c:v>-2.4026901618457801</c:v>
                </c:pt>
                <c:pt idx="19">
                  <c:v>-2.3892354816635701</c:v>
                </c:pt>
                <c:pt idx="20">
                  <c:v>-2.30949872014738</c:v>
                </c:pt>
                <c:pt idx="21">
                  <c:v>-1.9023337159118501</c:v>
                </c:pt>
                <c:pt idx="22">
                  <c:v>-1.85021943468785</c:v>
                </c:pt>
                <c:pt idx="23">
                  <c:v>-1.7372068650669601</c:v>
                </c:pt>
                <c:pt idx="24">
                  <c:v>-1.6428576863714801</c:v>
                </c:pt>
                <c:pt idx="25">
                  <c:v>-1.63631838471002</c:v>
                </c:pt>
                <c:pt idx="26">
                  <c:v>-1.44648741567594</c:v>
                </c:pt>
                <c:pt idx="27">
                  <c:v>-1.2047324456461801</c:v>
                </c:pt>
                <c:pt idx="28">
                  <c:v>-1.1886120194523699</c:v>
                </c:pt>
                <c:pt idx="29">
                  <c:v>-1.18458208478386</c:v>
                </c:pt>
                <c:pt idx="30">
                  <c:v>-1.1002737731859</c:v>
                </c:pt>
                <c:pt idx="31">
                  <c:v>-1.0378500676137701</c:v>
                </c:pt>
                <c:pt idx="32">
                  <c:v>-1.0244263577558199</c:v>
                </c:pt>
                <c:pt idx="33">
                  <c:v>-1.0128545647375899</c:v>
                </c:pt>
                <c:pt idx="34">
                  <c:v>-0.929846961757955</c:v>
                </c:pt>
                <c:pt idx="35">
                  <c:v>-0.841392059892069</c:v>
                </c:pt>
                <c:pt idx="36">
                  <c:v>-0.81904983288893496</c:v>
                </c:pt>
                <c:pt idx="37">
                  <c:v>-0.74622480987851603</c:v>
                </c:pt>
                <c:pt idx="38">
                  <c:v>-0.70854785812835996</c:v>
                </c:pt>
                <c:pt idx="39">
                  <c:v>-0.64517646108054105</c:v>
                </c:pt>
                <c:pt idx="40">
                  <c:v>-0.61247879744422795</c:v>
                </c:pt>
                <c:pt idx="41">
                  <c:v>-0.58155822696390103</c:v>
                </c:pt>
                <c:pt idx="42">
                  <c:v>-0.49722543094758398</c:v>
                </c:pt>
                <c:pt idx="43">
                  <c:v>-0.48609735142175597</c:v>
                </c:pt>
                <c:pt idx="44">
                  <c:v>-0.461447537022175</c:v>
                </c:pt>
                <c:pt idx="45">
                  <c:v>-0.45219743491356401</c:v>
                </c:pt>
                <c:pt idx="46">
                  <c:v>-0.34336913701107502</c:v>
                </c:pt>
                <c:pt idx="47">
                  <c:v>-0.33496118012993398</c:v>
                </c:pt>
                <c:pt idx="48">
                  <c:v>-0.29756288488197502</c:v>
                </c:pt>
                <c:pt idx="49">
                  <c:v>-0.28276997287783301</c:v>
                </c:pt>
                <c:pt idx="50">
                  <c:v>-0.27250767899720801</c:v>
                </c:pt>
                <c:pt idx="51">
                  <c:v>-0.24473296321110899</c:v>
                </c:pt>
                <c:pt idx="52">
                  <c:v>-0.23623658185070701</c:v>
                </c:pt>
                <c:pt idx="53">
                  <c:v>-0.224722307811413</c:v>
                </c:pt>
                <c:pt idx="54">
                  <c:v>-0.134888030979773</c:v>
                </c:pt>
                <c:pt idx="55">
                  <c:v>-0.101679683270778</c:v>
                </c:pt>
                <c:pt idx="56">
                  <c:v>7.6807928008894605E-2</c:v>
                </c:pt>
                <c:pt idx="57">
                  <c:v>0.149571136600745</c:v>
                </c:pt>
                <c:pt idx="58">
                  <c:v>0.16091861340786601</c:v>
                </c:pt>
                <c:pt idx="59">
                  <c:v>0.196090193379967</c:v>
                </c:pt>
                <c:pt idx="60">
                  <c:v>0.34085599314649201</c:v>
                </c:pt>
                <c:pt idx="61">
                  <c:v>0.36055345901078401</c:v>
                </c:pt>
                <c:pt idx="62">
                  <c:v>0.43131581835919203</c:v>
                </c:pt>
                <c:pt idx="63">
                  <c:v>0.51222846273220402</c:v>
                </c:pt>
                <c:pt idx="64">
                  <c:v>0.58351172555236797</c:v>
                </c:pt>
                <c:pt idx="65">
                  <c:v>0.60820257744610895</c:v>
                </c:pt>
                <c:pt idx="66">
                  <c:v>0.85188886420910304</c:v>
                </c:pt>
                <c:pt idx="67">
                  <c:v>0.86970005355847402</c:v>
                </c:pt>
                <c:pt idx="68">
                  <c:v>0.95652480824832298</c:v>
                </c:pt>
                <c:pt idx="69">
                  <c:v>1.08595374345271</c:v>
                </c:pt>
                <c:pt idx="70">
                  <c:v>1.1008376509917399</c:v>
                </c:pt>
                <c:pt idx="71">
                  <c:v>1.1101166466437999</c:v>
                </c:pt>
                <c:pt idx="72">
                  <c:v>1.1273066762766999</c:v>
                </c:pt>
                <c:pt idx="73">
                  <c:v>1.14173212928224</c:v>
                </c:pt>
                <c:pt idx="74">
                  <c:v>1.1780048934321601</c:v>
                </c:pt>
                <c:pt idx="75">
                  <c:v>1.2523960475031599</c:v>
                </c:pt>
                <c:pt idx="76">
                  <c:v>1.25808799195924</c:v>
                </c:pt>
                <c:pt idx="77">
                  <c:v>1.3335261240833201</c:v>
                </c:pt>
                <c:pt idx="78">
                  <c:v>1.4494573004778599</c:v>
                </c:pt>
                <c:pt idx="79">
                  <c:v>1.5638553836724001</c:v>
                </c:pt>
                <c:pt idx="80">
                  <c:v>1.85495967585022</c:v>
                </c:pt>
                <c:pt idx="81">
                  <c:v>1.91208434842673</c:v>
                </c:pt>
                <c:pt idx="82">
                  <c:v>1.9328814200615101</c:v>
                </c:pt>
                <c:pt idx="83">
                  <c:v>2.0381345510638802</c:v>
                </c:pt>
                <c:pt idx="84">
                  <c:v>2.4168361867761301</c:v>
                </c:pt>
                <c:pt idx="85">
                  <c:v>2.4313898395328399</c:v>
                </c:pt>
                <c:pt idx="86">
                  <c:v>2.45567330718956</c:v>
                </c:pt>
                <c:pt idx="87">
                  <c:v>2.5013661111572301</c:v>
                </c:pt>
                <c:pt idx="88">
                  <c:v>2.5268672017496101</c:v>
                </c:pt>
                <c:pt idx="89">
                  <c:v>2.5466475653687701</c:v>
                </c:pt>
                <c:pt idx="90">
                  <c:v>2.66229337170985</c:v>
                </c:pt>
                <c:pt idx="91">
                  <c:v>2.9849716126852899</c:v>
                </c:pt>
                <c:pt idx="92">
                  <c:v>3.3432683709491702</c:v>
                </c:pt>
                <c:pt idx="93">
                  <c:v>3.7316887745727998</c:v>
                </c:pt>
                <c:pt idx="94">
                  <c:v>4.0995828319522296</c:v>
                </c:pt>
                <c:pt idx="95">
                  <c:v>4.2483111966826197</c:v>
                </c:pt>
                <c:pt idx="96">
                  <c:v>4.46709281353482</c:v>
                </c:pt>
                <c:pt idx="97">
                  <c:v>4.5820520164994196</c:v>
                </c:pt>
                <c:pt idx="98">
                  <c:v>6.0919760971999901</c:v>
                </c:pt>
                <c:pt idx="99">
                  <c:v>6.1514566145572003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2278880"/>
        <c:axId val="-562278336"/>
      </c:scatterChart>
      <c:scatterChart>
        <c:scatterStyle val="lineMarker"/>
        <c:varyColors val="0"/>
        <c:ser>
          <c:idx val="1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1813312"/>
        <c:axId val="-561820928"/>
      </c:scatterChart>
      <c:valAx>
        <c:axId val="-562278880"/>
        <c:scaling>
          <c:orientation val="minMax"/>
          <c:max val="5"/>
          <c:min val="-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Average PLT increase (%) on S5-E</a:t>
                </a:r>
              </a:p>
            </c:rich>
          </c:tx>
          <c:layout>
            <c:manualLayout>
              <c:xMode val="edge"/>
              <c:yMode val="edge"/>
              <c:x val="0.20775262467191599"/>
              <c:y val="0.84359111361079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78336"/>
        <c:crosses val="autoZero"/>
        <c:crossBetween val="midCat"/>
        <c:majorUnit val="1"/>
      </c:valAx>
      <c:valAx>
        <c:axId val="-5622783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CDF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78880"/>
        <c:crossesAt val="-10"/>
        <c:crossBetween val="midCat"/>
      </c:valAx>
      <c:valAx>
        <c:axId val="-561820928"/>
        <c:scaling>
          <c:orientation val="minMax"/>
          <c:max val="1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1813312"/>
        <c:crosses val="max"/>
        <c:crossBetween val="midCat"/>
      </c:valAx>
      <c:valAx>
        <c:axId val="-561813312"/>
        <c:scaling>
          <c:orientation val="minMax"/>
          <c:max val="5"/>
          <c:min val="-4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1820928"/>
        <c:crosses val="max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7402714348206475"/>
          <c:y val="0.34212580198308545"/>
          <c:w val="0.20262899474209714"/>
          <c:h val="0.2425963837853601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NRP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Sheet4!$F$2:$F$101</c:f>
              <c:numCache>
                <c:formatCode>General</c:formatCode>
                <c:ptCount val="100"/>
                <c:pt idx="0">
                  <c:v>-3.85997773327035</c:v>
                </c:pt>
                <c:pt idx="1">
                  <c:v>-3.8120920767587401</c:v>
                </c:pt>
                <c:pt idx="2">
                  <c:v>-3.7576601112675498</c:v>
                </c:pt>
                <c:pt idx="3">
                  <c:v>-3.45827918385049</c:v>
                </c:pt>
                <c:pt idx="4">
                  <c:v>-3.2776937058024598</c:v>
                </c:pt>
                <c:pt idx="5">
                  <c:v>-2.50603296425651</c:v>
                </c:pt>
                <c:pt idx="6">
                  <c:v>-2.45434781683627</c:v>
                </c:pt>
                <c:pt idx="7">
                  <c:v>-2.3556007916598301</c:v>
                </c:pt>
                <c:pt idx="8">
                  <c:v>-1.8376912919145401</c:v>
                </c:pt>
                <c:pt idx="9">
                  <c:v>-1.46105495763369</c:v>
                </c:pt>
                <c:pt idx="10">
                  <c:v>-1.2271033893039101</c:v>
                </c:pt>
                <c:pt idx="11">
                  <c:v>-1.0696529193911299</c:v>
                </c:pt>
                <c:pt idx="12">
                  <c:v>-0.91982776139743005</c:v>
                </c:pt>
                <c:pt idx="13">
                  <c:v>-0.73256853543578504</c:v>
                </c:pt>
                <c:pt idx="14">
                  <c:v>-0.59117210057110903</c:v>
                </c:pt>
                <c:pt idx="15">
                  <c:v>-0.36748466840882299</c:v>
                </c:pt>
                <c:pt idx="16">
                  <c:v>-0.34356791206042397</c:v>
                </c:pt>
                <c:pt idx="17">
                  <c:v>-0.33901079088616598</c:v>
                </c:pt>
                <c:pt idx="18">
                  <c:v>-0.151003296059666</c:v>
                </c:pt>
                <c:pt idx="19">
                  <c:v>4.2993397418251103E-2</c:v>
                </c:pt>
                <c:pt idx="20">
                  <c:v>0.684034154343378</c:v>
                </c:pt>
                <c:pt idx="21">
                  <c:v>0.85932463465134601</c:v>
                </c:pt>
                <c:pt idx="22">
                  <c:v>0.99874459173907704</c:v>
                </c:pt>
                <c:pt idx="23">
                  <c:v>1.06189122895031</c:v>
                </c:pt>
                <c:pt idx="24">
                  <c:v>1.38708781320577</c:v>
                </c:pt>
                <c:pt idx="25">
                  <c:v>1.4278923535531201</c:v>
                </c:pt>
                <c:pt idx="26">
                  <c:v>1.5083279820734901</c:v>
                </c:pt>
                <c:pt idx="27">
                  <c:v>1.72282036759553</c:v>
                </c:pt>
                <c:pt idx="28">
                  <c:v>1.87804197257046</c:v>
                </c:pt>
                <c:pt idx="29">
                  <c:v>1.93951474564828</c:v>
                </c:pt>
                <c:pt idx="30">
                  <c:v>2.18213943179639</c:v>
                </c:pt>
                <c:pt idx="31">
                  <c:v>2.2283945540355798</c:v>
                </c:pt>
                <c:pt idx="32">
                  <c:v>2.37335105870635</c:v>
                </c:pt>
                <c:pt idx="33">
                  <c:v>2.5173979323867699</c:v>
                </c:pt>
                <c:pt idx="34">
                  <c:v>2.6183778019611101</c:v>
                </c:pt>
                <c:pt idx="35">
                  <c:v>2.62539717727577</c:v>
                </c:pt>
                <c:pt idx="36">
                  <c:v>2.6959755911283199</c:v>
                </c:pt>
                <c:pt idx="37">
                  <c:v>2.8404439911362398</c:v>
                </c:pt>
                <c:pt idx="38">
                  <c:v>3.1872405749147199</c:v>
                </c:pt>
                <c:pt idx="39">
                  <c:v>3.20126774437797</c:v>
                </c:pt>
                <c:pt idx="40">
                  <c:v>3.3548193439829501</c:v>
                </c:pt>
                <c:pt idx="41">
                  <c:v>3.7515737151453101</c:v>
                </c:pt>
                <c:pt idx="42">
                  <c:v>3.8250677522040699</c:v>
                </c:pt>
                <c:pt idx="43">
                  <c:v>4.0528624758704197</c:v>
                </c:pt>
                <c:pt idx="44">
                  <c:v>4.5397781739858303</c:v>
                </c:pt>
                <c:pt idx="45">
                  <c:v>4.7493617090129696</c:v>
                </c:pt>
                <c:pt idx="46">
                  <c:v>4.7747037088940596</c:v>
                </c:pt>
                <c:pt idx="47">
                  <c:v>4.9735210936009002</c:v>
                </c:pt>
                <c:pt idx="48">
                  <c:v>5.0395336539001701</c:v>
                </c:pt>
                <c:pt idx="49">
                  <c:v>5.1702215331285197</c:v>
                </c:pt>
                <c:pt idx="50">
                  <c:v>5.2075727600377499</c:v>
                </c:pt>
                <c:pt idx="51">
                  <c:v>5.30248960377339</c:v>
                </c:pt>
                <c:pt idx="52">
                  <c:v>5.4881892320382804</c:v>
                </c:pt>
                <c:pt idx="53">
                  <c:v>5.7398071467424296</c:v>
                </c:pt>
                <c:pt idx="54">
                  <c:v>5.8328390661476197</c:v>
                </c:pt>
                <c:pt idx="55">
                  <c:v>5.8914985162970899</c:v>
                </c:pt>
                <c:pt idx="56">
                  <c:v>5.8991997779258902</c:v>
                </c:pt>
                <c:pt idx="57">
                  <c:v>6.0245407897892704</c:v>
                </c:pt>
                <c:pt idx="58">
                  <c:v>6.4018536602842202</c:v>
                </c:pt>
                <c:pt idx="59">
                  <c:v>6.5836025785145003</c:v>
                </c:pt>
                <c:pt idx="60">
                  <c:v>6.6795576782708501</c:v>
                </c:pt>
                <c:pt idx="61">
                  <c:v>6.8115712967628799</c:v>
                </c:pt>
                <c:pt idx="62">
                  <c:v>6.9991461816230798</c:v>
                </c:pt>
                <c:pt idx="63">
                  <c:v>7.1323708380175797</c:v>
                </c:pt>
                <c:pt idx="64">
                  <c:v>7.3942051135245501</c:v>
                </c:pt>
                <c:pt idx="65">
                  <c:v>7.4927528864202904</c:v>
                </c:pt>
                <c:pt idx="66">
                  <c:v>7.7040555073274497</c:v>
                </c:pt>
                <c:pt idx="67">
                  <c:v>7.78013894318876</c:v>
                </c:pt>
                <c:pt idx="68">
                  <c:v>8.1024989284356401</c:v>
                </c:pt>
                <c:pt idx="69">
                  <c:v>8.4787964420131807</c:v>
                </c:pt>
                <c:pt idx="70">
                  <c:v>8.4889931309212407</c:v>
                </c:pt>
                <c:pt idx="71">
                  <c:v>8.6313952500397004</c:v>
                </c:pt>
                <c:pt idx="72">
                  <c:v>9.2248529820520506</c:v>
                </c:pt>
                <c:pt idx="73">
                  <c:v>9.3541758697520905</c:v>
                </c:pt>
                <c:pt idx="74">
                  <c:v>9.4517683253303399</c:v>
                </c:pt>
                <c:pt idx="75">
                  <c:v>9.6886796488361799</c:v>
                </c:pt>
                <c:pt idx="76">
                  <c:v>10.1940129733125</c:v>
                </c:pt>
                <c:pt idx="77">
                  <c:v>10.211733423322899</c:v>
                </c:pt>
                <c:pt idx="78">
                  <c:v>10.8393142893382</c:v>
                </c:pt>
                <c:pt idx="79">
                  <c:v>11.0035629125481</c:v>
                </c:pt>
                <c:pt idx="80">
                  <c:v>11.3113425439444</c:v>
                </c:pt>
                <c:pt idx="81">
                  <c:v>11.4309560359084</c:v>
                </c:pt>
                <c:pt idx="82">
                  <c:v>11.8929159011451</c:v>
                </c:pt>
                <c:pt idx="83">
                  <c:v>11.963436111297</c:v>
                </c:pt>
                <c:pt idx="84">
                  <c:v>12.1556950437121</c:v>
                </c:pt>
                <c:pt idx="85">
                  <c:v>12.6873990376507</c:v>
                </c:pt>
                <c:pt idx="86">
                  <c:v>12.964200140509201</c:v>
                </c:pt>
                <c:pt idx="87">
                  <c:v>13.111704451846901</c:v>
                </c:pt>
                <c:pt idx="88">
                  <c:v>15.861741329231499</c:v>
                </c:pt>
                <c:pt idx="89">
                  <c:v>16.898117302100299</c:v>
                </c:pt>
                <c:pt idx="90">
                  <c:v>16.9996355254756</c:v>
                </c:pt>
                <c:pt idx="91">
                  <c:v>18.163654846931799</c:v>
                </c:pt>
                <c:pt idx="92">
                  <c:v>19.333057805217098</c:v>
                </c:pt>
                <c:pt idx="93">
                  <c:v>21.540025288120098</c:v>
                </c:pt>
                <c:pt idx="94">
                  <c:v>22.499661897658701</c:v>
                </c:pt>
                <c:pt idx="95">
                  <c:v>24.610096845207298</c:v>
                </c:pt>
                <c:pt idx="96">
                  <c:v>27.146621828885198</c:v>
                </c:pt>
                <c:pt idx="97">
                  <c:v>36.016405142383903</c:v>
                </c:pt>
                <c:pt idx="98">
                  <c:v>38.489654651808998</c:v>
                </c:pt>
                <c:pt idx="99">
                  <c:v>47.118466601582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ACP</c:v>
          </c:tx>
          <c:spPr>
            <a:ln w="3175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Sheet4!$E$2:$E$101</c:f>
              <c:numCache>
                <c:formatCode>General</c:formatCode>
                <c:ptCount val="100"/>
                <c:pt idx="0">
                  <c:v>-3.5318750692004799</c:v>
                </c:pt>
                <c:pt idx="1">
                  <c:v>-3.0763426781631802</c:v>
                </c:pt>
                <c:pt idx="2">
                  <c:v>-2.9704099234789099</c:v>
                </c:pt>
                <c:pt idx="3">
                  <c:v>-2.6275660332472901</c:v>
                </c:pt>
                <c:pt idx="4">
                  <c:v>-2.1216415135413502</c:v>
                </c:pt>
                <c:pt idx="5">
                  <c:v>-1.9228592162704901</c:v>
                </c:pt>
                <c:pt idx="6">
                  <c:v>-1.5312875914822199</c:v>
                </c:pt>
                <c:pt idx="7">
                  <c:v>-1.2805829675005</c:v>
                </c:pt>
                <c:pt idx="8">
                  <c:v>-0.54750419037206699</c:v>
                </c:pt>
                <c:pt idx="9">
                  <c:v>-0.46070915247538702</c:v>
                </c:pt>
                <c:pt idx="10">
                  <c:v>-0.18535619992173999</c:v>
                </c:pt>
                <c:pt idx="11">
                  <c:v>3.0961726001133501E-2</c:v>
                </c:pt>
                <c:pt idx="12">
                  <c:v>7.1654373073859995E-2</c:v>
                </c:pt>
                <c:pt idx="13">
                  <c:v>0.263426228634632</c:v>
                </c:pt>
                <c:pt idx="14">
                  <c:v>0.47891903457590301</c:v>
                </c:pt>
                <c:pt idx="15">
                  <c:v>0.56620018386573501</c:v>
                </c:pt>
                <c:pt idx="16">
                  <c:v>0.60781930200271905</c:v>
                </c:pt>
                <c:pt idx="17">
                  <c:v>0.75930704835309504</c:v>
                </c:pt>
                <c:pt idx="18">
                  <c:v>0.76387043269327504</c:v>
                </c:pt>
                <c:pt idx="19">
                  <c:v>1.1095694086535</c:v>
                </c:pt>
                <c:pt idx="20">
                  <c:v>1.2494808413604099</c:v>
                </c:pt>
                <c:pt idx="21">
                  <c:v>1.2567541507948099</c:v>
                </c:pt>
                <c:pt idx="22">
                  <c:v>1.3277870817711901</c:v>
                </c:pt>
                <c:pt idx="23">
                  <c:v>1.3330849723861999</c:v>
                </c:pt>
                <c:pt idx="24">
                  <c:v>1.4906258939386801</c:v>
                </c:pt>
                <c:pt idx="25">
                  <c:v>1.66617610319884</c:v>
                </c:pt>
                <c:pt idx="26">
                  <c:v>1.72137486562839</c:v>
                </c:pt>
                <c:pt idx="27">
                  <c:v>1.92171904118062</c:v>
                </c:pt>
                <c:pt idx="28">
                  <c:v>1.96382316307593</c:v>
                </c:pt>
                <c:pt idx="29">
                  <c:v>2.0723614926940002</c:v>
                </c:pt>
                <c:pt idx="30">
                  <c:v>2.0790642100393599</c:v>
                </c:pt>
                <c:pt idx="31">
                  <c:v>2.16874622103012</c:v>
                </c:pt>
                <c:pt idx="32">
                  <c:v>2.2054954009535201</c:v>
                </c:pt>
                <c:pt idx="33">
                  <c:v>2.3022251040066899</c:v>
                </c:pt>
                <c:pt idx="34">
                  <c:v>2.7740756701863098</c:v>
                </c:pt>
                <c:pt idx="35">
                  <c:v>3.1280284714949702</c:v>
                </c:pt>
                <c:pt idx="36">
                  <c:v>3.1282096700844599</c:v>
                </c:pt>
                <c:pt idx="37">
                  <c:v>3.1604728155332098</c:v>
                </c:pt>
                <c:pt idx="38">
                  <c:v>3.35016592922657</c:v>
                </c:pt>
                <c:pt idx="39">
                  <c:v>3.58763444539104</c:v>
                </c:pt>
                <c:pt idx="40">
                  <c:v>3.9066954670827401</c:v>
                </c:pt>
                <c:pt idx="41">
                  <c:v>4.6340599355457996</c:v>
                </c:pt>
                <c:pt idx="42">
                  <c:v>4.9598096872985398</c:v>
                </c:pt>
                <c:pt idx="43">
                  <c:v>5.0155596756768599</c:v>
                </c:pt>
                <c:pt idx="44">
                  <c:v>5.0600760416286397</c:v>
                </c:pt>
                <c:pt idx="45">
                  <c:v>5.1027383462731999</c:v>
                </c:pt>
                <c:pt idx="46">
                  <c:v>5.3343897805461404</c:v>
                </c:pt>
                <c:pt idx="47">
                  <c:v>5.4288611503561999</c:v>
                </c:pt>
                <c:pt idx="48">
                  <c:v>5.4957471918120699</c:v>
                </c:pt>
                <c:pt idx="49">
                  <c:v>5.8610665938756501</c:v>
                </c:pt>
                <c:pt idx="50">
                  <c:v>5.9297750737775203</c:v>
                </c:pt>
                <c:pt idx="51">
                  <c:v>6.0159272655787701</c:v>
                </c:pt>
                <c:pt idx="52">
                  <c:v>6.3521268852383903</c:v>
                </c:pt>
                <c:pt idx="53">
                  <c:v>6.4005597949413904</c:v>
                </c:pt>
                <c:pt idx="54">
                  <c:v>6.5564066333063904</c:v>
                </c:pt>
                <c:pt idx="55">
                  <c:v>6.6651544095333799</c:v>
                </c:pt>
                <c:pt idx="56">
                  <c:v>6.6997417267542003</c:v>
                </c:pt>
                <c:pt idx="57">
                  <c:v>6.9620588430405403</c:v>
                </c:pt>
                <c:pt idx="58">
                  <c:v>6.9960616194916296</c:v>
                </c:pt>
                <c:pt idx="59">
                  <c:v>7.2539068420585302</c:v>
                </c:pt>
                <c:pt idx="60">
                  <c:v>7.6503924528435601</c:v>
                </c:pt>
                <c:pt idx="61">
                  <c:v>7.79252357905398</c:v>
                </c:pt>
                <c:pt idx="62">
                  <c:v>7.8008560471867598</c:v>
                </c:pt>
                <c:pt idx="63">
                  <c:v>7.9295687654671401</c:v>
                </c:pt>
                <c:pt idx="64">
                  <c:v>8.4860387417840908</c:v>
                </c:pt>
                <c:pt idx="65">
                  <c:v>8.8730131303719197</c:v>
                </c:pt>
                <c:pt idx="66">
                  <c:v>9.0124060530894798</c:v>
                </c:pt>
                <c:pt idx="67">
                  <c:v>9.1044822785020099</c:v>
                </c:pt>
                <c:pt idx="68">
                  <c:v>9.5230796316394901</c:v>
                </c:pt>
                <c:pt idx="69">
                  <c:v>10.260497042397599</c:v>
                </c:pt>
                <c:pt idx="70">
                  <c:v>10.4956440459418</c:v>
                </c:pt>
                <c:pt idx="71">
                  <c:v>10.753910086350601</c:v>
                </c:pt>
                <c:pt idx="72">
                  <c:v>11.719223576227</c:v>
                </c:pt>
                <c:pt idx="73">
                  <c:v>12.830401103641799</c:v>
                </c:pt>
                <c:pt idx="74">
                  <c:v>13.362993254731499</c:v>
                </c:pt>
                <c:pt idx="75">
                  <c:v>14.963500536297101</c:v>
                </c:pt>
                <c:pt idx="76">
                  <c:v>15.5347658636778</c:v>
                </c:pt>
                <c:pt idx="77">
                  <c:v>15.897471016196199</c:v>
                </c:pt>
                <c:pt idx="78">
                  <c:v>17.4663593925636</c:v>
                </c:pt>
                <c:pt idx="79">
                  <c:v>19.605647474033599</c:v>
                </c:pt>
                <c:pt idx="80">
                  <c:v>20.707057340074702</c:v>
                </c:pt>
                <c:pt idx="81">
                  <c:v>21.407191723610499</c:v>
                </c:pt>
                <c:pt idx="82">
                  <c:v>22.646854502930399</c:v>
                </c:pt>
                <c:pt idx="83">
                  <c:v>22.659376418367899</c:v>
                </c:pt>
                <c:pt idx="84">
                  <c:v>23.2197545151943</c:v>
                </c:pt>
                <c:pt idx="85">
                  <c:v>24.301856617899901</c:v>
                </c:pt>
                <c:pt idx="86">
                  <c:v>25.554942944805301</c:v>
                </c:pt>
                <c:pt idx="87">
                  <c:v>26.7439621885554</c:v>
                </c:pt>
                <c:pt idx="88">
                  <c:v>28.136824777354001</c:v>
                </c:pt>
                <c:pt idx="89">
                  <c:v>28.679909207325402</c:v>
                </c:pt>
                <c:pt idx="90">
                  <c:v>29.800109506267798</c:v>
                </c:pt>
                <c:pt idx="91">
                  <c:v>30.759101269259801</c:v>
                </c:pt>
                <c:pt idx="92">
                  <c:v>30.8570580147932</c:v>
                </c:pt>
                <c:pt idx="93">
                  <c:v>35.034925369504798</c:v>
                </c:pt>
                <c:pt idx="94">
                  <c:v>35.128116765211701</c:v>
                </c:pt>
                <c:pt idx="95">
                  <c:v>35.684193916309603</c:v>
                </c:pt>
                <c:pt idx="96">
                  <c:v>47.721909985534403</c:v>
                </c:pt>
                <c:pt idx="97">
                  <c:v>48.326250449739497</c:v>
                </c:pt>
                <c:pt idx="98">
                  <c:v>51.185099942622102</c:v>
                </c:pt>
                <c:pt idx="99">
                  <c:v>59.974135973332899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v>AAS</c:v>
          </c:tx>
          <c:spPr>
            <a:ln w="25400" cap="rnd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Sheet4!$G$2:$G$101</c:f>
              <c:numCache>
                <c:formatCode>General</c:formatCode>
                <c:ptCount val="100"/>
                <c:pt idx="0">
                  <c:v>-3.0026426459888498</c:v>
                </c:pt>
                <c:pt idx="1">
                  <c:v>-0.96493791691721198</c:v>
                </c:pt>
                <c:pt idx="2">
                  <c:v>-0.89834268980433096</c:v>
                </c:pt>
                <c:pt idx="3">
                  <c:v>-0.28664939078394203</c:v>
                </c:pt>
                <c:pt idx="4">
                  <c:v>0.26864761305697399</c:v>
                </c:pt>
                <c:pt idx="5">
                  <c:v>1.3947741798887101</c:v>
                </c:pt>
                <c:pt idx="6">
                  <c:v>1.8131725823162901</c:v>
                </c:pt>
                <c:pt idx="7">
                  <c:v>2.5547877728825501</c:v>
                </c:pt>
                <c:pt idx="8">
                  <c:v>2.5634564212093398</c:v>
                </c:pt>
                <c:pt idx="9">
                  <c:v>3.4681321032190402</c:v>
                </c:pt>
                <c:pt idx="10">
                  <c:v>3.6216957187476901</c:v>
                </c:pt>
                <c:pt idx="11">
                  <c:v>3.80633866588476</c:v>
                </c:pt>
                <c:pt idx="12">
                  <c:v>4.0319836863302401</c:v>
                </c:pt>
                <c:pt idx="13">
                  <c:v>4.7654056079909504</c:v>
                </c:pt>
                <c:pt idx="14">
                  <c:v>4.8564426049897103</c:v>
                </c:pt>
                <c:pt idx="15">
                  <c:v>5.6444445290337297</c:v>
                </c:pt>
                <c:pt idx="16">
                  <c:v>5.93922132622271</c:v>
                </c:pt>
                <c:pt idx="17">
                  <c:v>5.9978054484247698</c:v>
                </c:pt>
                <c:pt idx="18">
                  <c:v>6.1948522947200599</c:v>
                </c:pt>
                <c:pt idx="19">
                  <c:v>7.4869652095569599</c:v>
                </c:pt>
                <c:pt idx="20">
                  <c:v>7.8067782357906701</c:v>
                </c:pt>
                <c:pt idx="21">
                  <c:v>8.0299051733986495</c:v>
                </c:pt>
                <c:pt idx="22">
                  <c:v>9.0853483547888896</c:v>
                </c:pt>
                <c:pt idx="23">
                  <c:v>9.1592668201401199</c:v>
                </c:pt>
                <c:pt idx="24">
                  <c:v>9.2334153042504905</c:v>
                </c:pt>
                <c:pt idx="25">
                  <c:v>9.3499841682640508</c:v>
                </c:pt>
                <c:pt idx="26">
                  <c:v>9.4964390875421199</c:v>
                </c:pt>
                <c:pt idx="27">
                  <c:v>10.046503724331201</c:v>
                </c:pt>
                <c:pt idx="28">
                  <c:v>10.3429105982202</c:v>
                </c:pt>
                <c:pt idx="29">
                  <c:v>10.4494310062033</c:v>
                </c:pt>
                <c:pt idx="30">
                  <c:v>10.5975554557119</c:v>
                </c:pt>
                <c:pt idx="31">
                  <c:v>10.663238550197899</c:v>
                </c:pt>
                <c:pt idx="32">
                  <c:v>10.8465209063601</c:v>
                </c:pt>
                <c:pt idx="33">
                  <c:v>10.858052880991201</c:v>
                </c:pt>
                <c:pt idx="34">
                  <c:v>12.274622580328099</c:v>
                </c:pt>
                <c:pt idx="35">
                  <c:v>12.538272238986</c:v>
                </c:pt>
                <c:pt idx="36">
                  <c:v>12.787007046784201</c:v>
                </c:pt>
                <c:pt idx="37">
                  <c:v>13.201629389152201</c:v>
                </c:pt>
                <c:pt idx="38">
                  <c:v>13.2676762605699</c:v>
                </c:pt>
                <c:pt idx="39">
                  <c:v>13.3476307386565</c:v>
                </c:pt>
                <c:pt idx="40">
                  <c:v>13.477203690834701</c:v>
                </c:pt>
                <c:pt idx="41">
                  <c:v>13.7347151738514</c:v>
                </c:pt>
                <c:pt idx="42">
                  <c:v>13.740631815865701</c:v>
                </c:pt>
                <c:pt idx="43">
                  <c:v>14.142486931075901</c:v>
                </c:pt>
                <c:pt idx="44">
                  <c:v>14.462938599931899</c:v>
                </c:pt>
                <c:pt idx="45">
                  <c:v>14.7777953741719</c:v>
                </c:pt>
                <c:pt idx="46">
                  <c:v>15.062118249688501</c:v>
                </c:pt>
                <c:pt idx="47">
                  <c:v>15.1397346566072</c:v>
                </c:pt>
                <c:pt idx="48">
                  <c:v>15.5468828571491</c:v>
                </c:pt>
                <c:pt idx="49">
                  <c:v>16.130649039272299</c:v>
                </c:pt>
                <c:pt idx="50">
                  <c:v>17.466695901735701</c:v>
                </c:pt>
                <c:pt idx="51">
                  <c:v>17.6709069459312</c:v>
                </c:pt>
                <c:pt idx="52">
                  <c:v>18.517360052013402</c:v>
                </c:pt>
                <c:pt idx="53">
                  <c:v>18.712276221089098</c:v>
                </c:pt>
                <c:pt idx="54">
                  <c:v>19.133376382531399</c:v>
                </c:pt>
                <c:pt idx="55">
                  <c:v>20.1615337522449</c:v>
                </c:pt>
                <c:pt idx="56">
                  <c:v>20.4347965541244</c:v>
                </c:pt>
                <c:pt idx="57">
                  <c:v>20.860408097574901</c:v>
                </c:pt>
                <c:pt idx="58">
                  <c:v>21.2368437896037</c:v>
                </c:pt>
                <c:pt idx="59">
                  <c:v>21.366924835848501</c:v>
                </c:pt>
                <c:pt idx="60">
                  <c:v>21.3737552939929</c:v>
                </c:pt>
                <c:pt idx="61">
                  <c:v>21.603540981880201</c:v>
                </c:pt>
                <c:pt idx="62">
                  <c:v>21.934126669086599</c:v>
                </c:pt>
                <c:pt idx="63">
                  <c:v>22.032185020135799</c:v>
                </c:pt>
                <c:pt idx="64">
                  <c:v>22.669063175457101</c:v>
                </c:pt>
                <c:pt idx="65">
                  <c:v>22.967515348819401</c:v>
                </c:pt>
                <c:pt idx="66">
                  <c:v>23.4844653632661</c:v>
                </c:pt>
                <c:pt idx="67">
                  <c:v>23.677771046494801</c:v>
                </c:pt>
                <c:pt idx="68">
                  <c:v>23.801523655297501</c:v>
                </c:pt>
                <c:pt idx="69">
                  <c:v>24.937116021767199</c:v>
                </c:pt>
                <c:pt idx="70">
                  <c:v>25.741562644679199</c:v>
                </c:pt>
                <c:pt idx="71">
                  <c:v>27.065809179106001</c:v>
                </c:pt>
                <c:pt idx="72">
                  <c:v>28.185666296760701</c:v>
                </c:pt>
                <c:pt idx="73">
                  <c:v>28.765652706925401</c:v>
                </c:pt>
                <c:pt idx="74">
                  <c:v>29.704982877338502</c:v>
                </c:pt>
                <c:pt idx="75">
                  <c:v>29.953624192153001</c:v>
                </c:pt>
                <c:pt idx="76">
                  <c:v>30.067718774465298</c:v>
                </c:pt>
                <c:pt idx="77">
                  <c:v>30.3758638142607</c:v>
                </c:pt>
                <c:pt idx="78">
                  <c:v>30.5649319626066</c:v>
                </c:pt>
                <c:pt idx="79">
                  <c:v>31.114453810495601</c:v>
                </c:pt>
                <c:pt idx="80">
                  <c:v>33.697929495288101</c:v>
                </c:pt>
                <c:pt idx="81">
                  <c:v>33.698129666220701</c:v>
                </c:pt>
                <c:pt idx="82">
                  <c:v>34.929211067100397</c:v>
                </c:pt>
                <c:pt idx="83">
                  <c:v>34.932818372380702</c:v>
                </c:pt>
                <c:pt idx="84">
                  <c:v>35.419633750236301</c:v>
                </c:pt>
                <c:pt idx="85">
                  <c:v>35.510832949009703</c:v>
                </c:pt>
                <c:pt idx="86">
                  <c:v>35.585557864541499</c:v>
                </c:pt>
                <c:pt idx="87">
                  <c:v>35.893706880759702</c:v>
                </c:pt>
                <c:pt idx="88">
                  <c:v>36.865604587983398</c:v>
                </c:pt>
                <c:pt idx="89">
                  <c:v>38.075602241319899</c:v>
                </c:pt>
                <c:pt idx="90">
                  <c:v>38.429576490808003</c:v>
                </c:pt>
                <c:pt idx="91">
                  <c:v>38.757461181280398</c:v>
                </c:pt>
                <c:pt idx="92">
                  <c:v>39.745282510379397</c:v>
                </c:pt>
                <c:pt idx="93">
                  <c:v>42.505750405286697</c:v>
                </c:pt>
                <c:pt idx="94">
                  <c:v>44.351883224229901</c:v>
                </c:pt>
                <c:pt idx="95">
                  <c:v>45.609538017759199</c:v>
                </c:pt>
                <c:pt idx="96">
                  <c:v>48.967327093500103</c:v>
                </c:pt>
                <c:pt idx="97">
                  <c:v>51.389527006327</c:v>
                </c:pt>
                <c:pt idx="98">
                  <c:v>53.171245377821599</c:v>
                </c:pt>
                <c:pt idx="99">
                  <c:v>54.532140519470403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1813856"/>
        <c:axId val="-561815488"/>
      </c:scatterChart>
      <c:scatterChart>
        <c:scatterStyle val="lineMarker"/>
        <c:varyColors val="0"/>
        <c:ser>
          <c:idx val="1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1817120"/>
        <c:axId val="-561811136"/>
      </c:scatterChart>
      <c:valAx>
        <c:axId val="-561813856"/>
        <c:scaling>
          <c:orientation val="minMax"/>
          <c:max val="55"/>
          <c:min val="-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Average energy saving (%) on S5-E</a:t>
                </a:r>
              </a:p>
            </c:rich>
          </c:tx>
          <c:layout>
            <c:manualLayout>
              <c:xMode val="edge"/>
              <c:yMode val="edge"/>
              <c:x val="0.17719706911636046"/>
              <c:y val="0.851527621547306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1815488"/>
        <c:crosses val="autoZero"/>
        <c:crossBetween val="midCat"/>
        <c:majorUnit val="10"/>
      </c:valAx>
      <c:valAx>
        <c:axId val="-561815488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CDF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1813856"/>
        <c:crossesAt val="-10"/>
        <c:crossBetween val="midCat"/>
      </c:valAx>
      <c:valAx>
        <c:axId val="-561811136"/>
        <c:scaling>
          <c:orientation val="minMax"/>
          <c:max val="1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1817120"/>
        <c:crosses val="max"/>
        <c:crossBetween val="midCat"/>
      </c:valAx>
      <c:valAx>
        <c:axId val="-561817120"/>
        <c:scaling>
          <c:orientation val="minMax"/>
          <c:max val="5"/>
          <c:min val="-4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1811136"/>
        <c:crosses val="max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72143307086614172"/>
          <c:y val="0.34305172790901139"/>
          <c:w val="0.18681649168853892"/>
          <c:h val="0.266670457859434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49027777777798E-2"/>
          <c:y val="7.3148148148148101E-2"/>
          <c:w val="0.90461055555555503"/>
          <c:h val="0.53839603382910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'[20150306_User study result (1).xlsx]Analysis'!$A$4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FF0000"/>
            </a:solidFill>
            <a:ln w="34925" cmpd="sng"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2508985313239697E-2"/>
                  <c:y val="-3.6484677825867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592654179608592E-2"/>
                  <c:y val="8.95343380090733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585682064582699E-2"/>
                  <c:y val="-4.047046699238143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272930414805983E-2"/>
                  <c:y val="4.41501103752763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'[20150306_User study result (1).xlsx]Analysis'!$B$5:$E$5</c:f>
                <c:numCache>
                  <c:formatCode>General</c:formatCode>
                  <c:ptCount val="4"/>
                  <c:pt idx="0">
                    <c:v>1.3004678525938438</c:v>
                  </c:pt>
                  <c:pt idx="1">
                    <c:v>1.135880039303073</c:v>
                  </c:pt>
                  <c:pt idx="2">
                    <c:v>1.45268514057488</c:v>
                  </c:pt>
                  <c:pt idx="3">
                    <c:v>1.3800042625680118</c:v>
                  </c:pt>
                </c:numCache>
              </c:numRef>
            </c:plus>
            <c:minus>
              <c:numRef>
                <c:f>'[20150306_User study result (1).xlsx]Analysis'!$B$5:$E$5</c:f>
                <c:numCache>
                  <c:formatCode>General</c:formatCode>
                  <c:ptCount val="4"/>
                  <c:pt idx="0">
                    <c:v>1.3004678525938438</c:v>
                  </c:pt>
                  <c:pt idx="1">
                    <c:v>1.135880039303073</c:v>
                  </c:pt>
                  <c:pt idx="2">
                    <c:v>1.45268514057488</c:v>
                  </c:pt>
                  <c:pt idx="3">
                    <c:v>1.3800042625680118</c:v>
                  </c:pt>
                </c:numCache>
              </c:numRef>
            </c:minus>
            <c:spPr>
              <a:ln w="19050" cmpd="sng"/>
            </c:spPr>
          </c:errBars>
          <c:cat>
            <c:multiLvlStrRef>
              <c:f>'[20150306_User study result (1).xlsx]Analysis'!$B$2:$E$3</c:f>
              <c:multiLvlStrCache>
                <c:ptCount val="4"/>
                <c:lvl>
                  <c:pt idx="0">
                    <c:v>Page loading speed</c:v>
                  </c:pt>
                  <c:pt idx="1">
                    <c:v>smoothness</c:v>
                  </c:pt>
                  <c:pt idx="2">
                    <c:v>Page loading speed</c:v>
                  </c:pt>
                  <c:pt idx="3">
                    <c:v>Overall speed</c:v>
                  </c:pt>
                </c:lvl>
                <c:lvl>
                  <c:pt idx="0">
                    <c:v>On top 100 sites</c:v>
                  </c:pt>
                  <c:pt idx="2">
                    <c:v>In real usage cases</c:v>
                  </c:pt>
                </c:lvl>
              </c:multiLvlStrCache>
            </c:multiLvlStrRef>
          </c:cat>
          <c:val>
            <c:numRef>
              <c:f>'[20150306_User study result (1).xlsx]Analysis'!$B$4:$E$4</c:f>
              <c:numCache>
                <c:formatCode>General</c:formatCode>
                <c:ptCount val="4"/>
                <c:pt idx="0">
                  <c:v>3.888888888888889E-2</c:v>
                </c:pt>
                <c:pt idx="1">
                  <c:v>-1.6666666666666666E-2</c:v>
                </c:pt>
                <c:pt idx="2">
                  <c:v>-0.11764705882352941</c:v>
                </c:pt>
                <c:pt idx="3">
                  <c:v>-0.17647058823529413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61809504"/>
        <c:axId val="-561814944"/>
      </c:barChart>
      <c:catAx>
        <c:axId val="-56180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8575">
            <a:solidFill>
              <a:srgbClr val="000000"/>
            </a:solidFill>
          </a:ln>
        </c:spPr>
        <c:crossAx val="-561814944"/>
        <c:crosses val="autoZero"/>
        <c:auto val="1"/>
        <c:lblAlgn val="ctr"/>
        <c:lblOffset val="100"/>
        <c:noMultiLvlLbl val="0"/>
      </c:catAx>
      <c:valAx>
        <c:axId val="-561814944"/>
        <c:scaling>
          <c:orientation val="minMax"/>
          <c:max val="3"/>
          <c:min val="-3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 w="28575">
            <a:solidFill>
              <a:srgbClr val="000000"/>
            </a:solidFill>
          </a:ln>
        </c:spPr>
        <c:crossAx val="-561809504"/>
        <c:crosses val="autoZero"/>
        <c:crossBetween val="between"/>
        <c:majorUnit val="1"/>
      </c:valAx>
      <c:spPr>
        <a:ln w="28575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Analysis!$H$1</c:f>
              <c:strCache>
                <c:ptCount val="1"/>
                <c:pt idx="0">
                  <c:v>Default</c:v>
                </c:pt>
              </c:strCache>
            </c:strRef>
          </c:tx>
          <c:spPr>
            <a:ln w="38100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Analysis!$G$2:$G$402</c:f>
              <c:numCache>
                <c:formatCode>General</c:formatCode>
                <c:ptCount val="4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10.199999999999999</c:v>
                </c:pt>
                <c:pt idx="205">
                  <c:v>10.25</c:v>
                </c:pt>
                <c:pt idx="206">
                  <c:v>10.3</c:v>
                </c:pt>
                <c:pt idx="207">
                  <c:v>10.35</c:v>
                </c:pt>
                <c:pt idx="208">
                  <c:v>10.4</c:v>
                </c:pt>
                <c:pt idx="209">
                  <c:v>10.45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</c:v>
                </c:pt>
                <c:pt idx="218">
                  <c:v>10.9</c:v>
                </c:pt>
                <c:pt idx="219">
                  <c:v>10.95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</c:v>
                </c:pt>
                <c:pt idx="228">
                  <c:v>11.4</c:v>
                </c:pt>
                <c:pt idx="229">
                  <c:v>11.45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</c:v>
                </c:pt>
                <c:pt idx="238">
                  <c:v>11.9</c:v>
                </c:pt>
                <c:pt idx="239">
                  <c:v>11.95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</c:v>
                </c:pt>
                <c:pt idx="248">
                  <c:v>12.4</c:v>
                </c:pt>
                <c:pt idx="249">
                  <c:v>12.45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</c:v>
                </c:pt>
                <c:pt idx="258">
                  <c:v>12.9</c:v>
                </c:pt>
                <c:pt idx="259">
                  <c:v>12.95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</c:v>
                </c:pt>
                <c:pt idx="268">
                  <c:v>13.4</c:v>
                </c:pt>
                <c:pt idx="269">
                  <c:v>13.45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</c:v>
                </c:pt>
                <c:pt idx="278">
                  <c:v>13.9</c:v>
                </c:pt>
                <c:pt idx="279">
                  <c:v>13.95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</c:v>
                </c:pt>
                <c:pt idx="288">
                  <c:v>14.4</c:v>
                </c:pt>
                <c:pt idx="289">
                  <c:v>14.45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</c:v>
                </c:pt>
                <c:pt idx="298">
                  <c:v>14.9</c:v>
                </c:pt>
                <c:pt idx="299">
                  <c:v>14.95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</c:v>
                </c:pt>
                <c:pt idx="308">
                  <c:v>15.4</c:v>
                </c:pt>
                <c:pt idx="309">
                  <c:v>15.45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</c:v>
                </c:pt>
                <c:pt idx="318">
                  <c:v>15.9</c:v>
                </c:pt>
                <c:pt idx="319">
                  <c:v>15.95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18.150000000000002</c:v>
                </c:pt>
                <c:pt idx="364">
                  <c:v>18.200000000000003</c:v>
                </c:pt>
                <c:pt idx="365">
                  <c:v>18.250000000000004</c:v>
                </c:pt>
                <c:pt idx="366">
                  <c:v>18.300000000000004</c:v>
                </c:pt>
                <c:pt idx="367">
                  <c:v>18.350000000000005</c:v>
                </c:pt>
                <c:pt idx="368">
                  <c:v>18.400000000000006</c:v>
                </c:pt>
                <c:pt idx="369">
                  <c:v>18.450000000000006</c:v>
                </c:pt>
                <c:pt idx="370">
                  <c:v>18.500000000000007</c:v>
                </c:pt>
                <c:pt idx="371">
                  <c:v>18.550000000000008</c:v>
                </c:pt>
                <c:pt idx="372">
                  <c:v>18.600000000000009</c:v>
                </c:pt>
                <c:pt idx="373">
                  <c:v>18.650000000000009</c:v>
                </c:pt>
                <c:pt idx="374">
                  <c:v>18.70000000000001</c:v>
                </c:pt>
                <c:pt idx="375">
                  <c:v>18.750000000000011</c:v>
                </c:pt>
                <c:pt idx="376">
                  <c:v>18.800000000000011</c:v>
                </c:pt>
                <c:pt idx="377">
                  <c:v>18.850000000000012</c:v>
                </c:pt>
                <c:pt idx="378">
                  <c:v>18.900000000000013</c:v>
                </c:pt>
                <c:pt idx="379">
                  <c:v>18.950000000000014</c:v>
                </c:pt>
                <c:pt idx="380">
                  <c:v>19.000000000000014</c:v>
                </c:pt>
                <c:pt idx="381">
                  <c:v>19.050000000000015</c:v>
                </c:pt>
                <c:pt idx="382">
                  <c:v>19.100000000000016</c:v>
                </c:pt>
                <c:pt idx="383">
                  <c:v>19.150000000000016</c:v>
                </c:pt>
                <c:pt idx="384">
                  <c:v>19.200000000000017</c:v>
                </c:pt>
                <c:pt idx="385">
                  <c:v>19.250000000000018</c:v>
                </c:pt>
                <c:pt idx="386">
                  <c:v>19.300000000000018</c:v>
                </c:pt>
                <c:pt idx="387">
                  <c:v>19.350000000000019</c:v>
                </c:pt>
                <c:pt idx="388">
                  <c:v>19.40000000000002</c:v>
                </c:pt>
                <c:pt idx="389">
                  <c:v>19.450000000000021</c:v>
                </c:pt>
                <c:pt idx="390">
                  <c:v>19.500000000000021</c:v>
                </c:pt>
                <c:pt idx="391">
                  <c:v>19.550000000000022</c:v>
                </c:pt>
                <c:pt idx="392">
                  <c:v>19.600000000000023</c:v>
                </c:pt>
                <c:pt idx="393">
                  <c:v>19.650000000000023</c:v>
                </c:pt>
                <c:pt idx="394">
                  <c:v>19.700000000000024</c:v>
                </c:pt>
                <c:pt idx="395">
                  <c:v>19.750000000000025</c:v>
                </c:pt>
                <c:pt idx="396">
                  <c:v>19.800000000000026</c:v>
                </c:pt>
                <c:pt idx="397">
                  <c:v>19.850000000000026</c:v>
                </c:pt>
                <c:pt idx="398">
                  <c:v>19.900000000000027</c:v>
                </c:pt>
                <c:pt idx="399">
                  <c:v>19.950000000000028</c:v>
                </c:pt>
                <c:pt idx="400">
                  <c:v>20.000000000000028</c:v>
                </c:pt>
              </c:numCache>
            </c:numRef>
          </c:cat>
          <c:val>
            <c:numRef>
              <c:f>Analysis!$H$2:$H$402</c:f>
              <c:numCache>
                <c:formatCode>General</c:formatCode>
                <c:ptCount val="401"/>
                <c:pt idx="0">
                  <c:v>0.45150000000000001</c:v>
                </c:pt>
                <c:pt idx="1">
                  <c:v>0.40726280000000037</c:v>
                </c:pt>
                <c:pt idx="2">
                  <c:v>0.37872119999999998</c:v>
                </c:pt>
                <c:pt idx="3">
                  <c:v>0.40524319999999997</c:v>
                </c:pt>
                <c:pt idx="4">
                  <c:v>0.37652599999999997</c:v>
                </c:pt>
                <c:pt idx="5">
                  <c:v>0.40329159999999997</c:v>
                </c:pt>
                <c:pt idx="6">
                  <c:v>0.50631039999999994</c:v>
                </c:pt>
                <c:pt idx="7">
                  <c:v>0.7146119999999998</c:v>
                </c:pt>
                <c:pt idx="8">
                  <c:v>1.2192935999999996</c:v>
                </c:pt>
                <c:pt idx="9">
                  <c:v>1.2928820000000003</c:v>
                </c:pt>
                <c:pt idx="10">
                  <c:v>1.5881088000000001</c:v>
                </c:pt>
                <c:pt idx="11">
                  <c:v>1.7676311999999998</c:v>
                </c:pt>
                <c:pt idx="12">
                  <c:v>1.5933907999999997</c:v>
                </c:pt>
                <c:pt idx="13">
                  <c:v>1.4900911999999991</c:v>
                </c:pt>
                <c:pt idx="14">
                  <c:v>1.2884751999999999</c:v>
                </c:pt>
                <c:pt idx="15">
                  <c:v>1.3344679999999995</c:v>
                </c:pt>
                <c:pt idx="16">
                  <c:v>0.93506200000000017</c:v>
                </c:pt>
                <c:pt idx="17">
                  <c:v>0.87422160000000027</c:v>
                </c:pt>
                <c:pt idx="18">
                  <c:v>0.82728199999999941</c:v>
                </c:pt>
                <c:pt idx="19">
                  <c:v>0.82788639999999925</c:v>
                </c:pt>
                <c:pt idx="20">
                  <c:v>0.86226159999999941</c:v>
                </c:pt>
                <c:pt idx="21">
                  <c:v>0.82852200000000009</c:v>
                </c:pt>
                <c:pt idx="22">
                  <c:v>0.84811199999999964</c:v>
                </c:pt>
                <c:pt idx="23">
                  <c:v>0.9367711999999998</c:v>
                </c:pt>
                <c:pt idx="24">
                  <c:v>0.82250360000000089</c:v>
                </c:pt>
                <c:pt idx="25">
                  <c:v>0.79298039999999947</c:v>
                </c:pt>
                <c:pt idx="26">
                  <c:v>0.85213680000000025</c:v>
                </c:pt>
                <c:pt idx="27">
                  <c:v>0.81310040000000039</c:v>
                </c:pt>
                <c:pt idx="28">
                  <c:v>0.84613239999999967</c:v>
                </c:pt>
                <c:pt idx="29">
                  <c:v>0.8524520000000001</c:v>
                </c:pt>
                <c:pt idx="30">
                  <c:v>0.82180120000000023</c:v>
                </c:pt>
                <c:pt idx="31">
                  <c:v>0.83987400000000012</c:v>
                </c:pt>
                <c:pt idx="32">
                  <c:v>1.1250511999999993</c:v>
                </c:pt>
                <c:pt idx="33">
                  <c:v>1.6765099999999997</c:v>
                </c:pt>
                <c:pt idx="34">
                  <c:v>1.8857032000000002</c:v>
                </c:pt>
                <c:pt idx="35">
                  <c:v>2.0834987999999988</c:v>
                </c:pt>
                <c:pt idx="36">
                  <c:v>1.3289187999999998</c:v>
                </c:pt>
                <c:pt idx="37">
                  <c:v>1.0801267999999991</c:v>
                </c:pt>
                <c:pt idx="38">
                  <c:v>1.3604772000000001</c:v>
                </c:pt>
                <c:pt idx="39">
                  <c:v>1.193132400000001</c:v>
                </c:pt>
                <c:pt idx="40">
                  <c:v>1.4490332000000004</c:v>
                </c:pt>
                <c:pt idx="41">
                  <c:v>1.3525527999999996</c:v>
                </c:pt>
                <c:pt idx="42">
                  <c:v>1.5274155999999994</c:v>
                </c:pt>
                <c:pt idx="43">
                  <c:v>1.9301699999999997</c:v>
                </c:pt>
                <c:pt idx="44">
                  <c:v>1.8793956000000001</c:v>
                </c:pt>
                <c:pt idx="45">
                  <c:v>1.6393183999999996</c:v>
                </c:pt>
                <c:pt idx="46">
                  <c:v>1.6997423999999999</c:v>
                </c:pt>
                <c:pt idx="47">
                  <c:v>2.2251515999999993</c:v>
                </c:pt>
                <c:pt idx="48">
                  <c:v>1.3281919999999998</c:v>
                </c:pt>
                <c:pt idx="49">
                  <c:v>1.300902</c:v>
                </c:pt>
                <c:pt idx="50">
                  <c:v>1.1500784000000006</c:v>
                </c:pt>
                <c:pt idx="51">
                  <c:v>1.2739727999999999</c:v>
                </c:pt>
                <c:pt idx="52">
                  <c:v>1.2464100000000005</c:v>
                </c:pt>
                <c:pt idx="53">
                  <c:v>1.5520243999999994</c:v>
                </c:pt>
                <c:pt idx="54">
                  <c:v>1.2429392000000006</c:v>
                </c:pt>
                <c:pt idx="55">
                  <c:v>1.3387411999999999</c:v>
                </c:pt>
                <c:pt idx="56">
                  <c:v>1.2165424000000005</c:v>
                </c:pt>
                <c:pt idx="57">
                  <c:v>1.3171975999999994</c:v>
                </c:pt>
                <c:pt idx="58">
                  <c:v>1.1496732000000005</c:v>
                </c:pt>
                <c:pt idx="59">
                  <c:v>1.2543035999999994</c:v>
                </c:pt>
                <c:pt idx="60">
                  <c:v>1.142523293172691</c:v>
                </c:pt>
                <c:pt idx="61">
                  <c:v>1.2838759999999998</c:v>
                </c:pt>
                <c:pt idx="62">
                  <c:v>1.3883592000000005</c:v>
                </c:pt>
                <c:pt idx="63">
                  <c:v>1.3821664000000009</c:v>
                </c:pt>
                <c:pt idx="64">
                  <c:v>1.7638115999999997</c:v>
                </c:pt>
                <c:pt idx="65">
                  <c:v>1.9281871999999993</c:v>
                </c:pt>
                <c:pt idx="66">
                  <c:v>1.431782799999999</c:v>
                </c:pt>
                <c:pt idx="67">
                  <c:v>1.123394</c:v>
                </c:pt>
                <c:pt idx="68">
                  <c:v>1.2733696000000003</c:v>
                </c:pt>
                <c:pt idx="69">
                  <c:v>1.4340547999999991</c:v>
                </c:pt>
                <c:pt idx="70">
                  <c:v>1.6673427999999988</c:v>
                </c:pt>
                <c:pt idx="71">
                  <c:v>2.0889499999999992</c:v>
                </c:pt>
                <c:pt idx="72">
                  <c:v>2.1990219999999989</c:v>
                </c:pt>
                <c:pt idx="73">
                  <c:v>1.8277044</c:v>
                </c:pt>
                <c:pt idx="74">
                  <c:v>1.3292528000000001</c:v>
                </c:pt>
                <c:pt idx="75">
                  <c:v>1.1539307999999997</c:v>
                </c:pt>
                <c:pt idx="76">
                  <c:v>1.4754340000000004</c:v>
                </c:pt>
                <c:pt idx="77">
                  <c:v>1.4790523999999996</c:v>
                </c:pt>
                <c:pt idx="78">
                  <c:v>1.9312447999999995</c:v>
                </c:pt>
                <c:pt idx="79">
                  <c:v>2.1969259999999999</c:v>
                </c:pt>
                <c:pt idx="80">
                  <c:v>2.163040800000001</c:v>
                </c:pt>
                <c:pt idx="81">
                  <c:v>3.0591032000000022</c:v>
                </c:pt>
                <c:pt idx="82">
                  <c:v>3.2377200000000008</c:v>
                </c:pt>
                <c:pt idx="83">
                  <c:v>2.9245824000000011</c:v>
                </c:pt>
                <c:pt idx="84">
                  <c:v>3.2312616000000007</c:v>
                </c:pt>
                <c:pt idx="85">
                  <c:v>2.8160287999999989</c:v>
                </c:pt>
                <c:pt idx="86">
                  <c:v>3.0966480000000014</c:v>
                </c:pt>
                <c:pt idx="87">
                  <c:v>2.5160767999999987</c:v>
                </c:pt>
                <c:pt idx="88">
                  <c:v>2.2667140000000003</c:v>
                </c:pt>
                <c:pt idx="89">
                  <c:v>1.4809123999999996</c:v>
                </c:pt>
                <c:pt idx="90">
                  <c:v>1.3079748000000002</c:v>
                </c:pt>
                <c:pt idx="91">
                  <c:v>1.4404608000000003</c:v>
                </c:pt>
                <c:pt idx="92">
                  <c:v>1.9270919999999987</c:v>
                </c:pt>
                <c:pt idx="93">
                  <c:v>2.3667207999999986</c:v>
                </c:pt>
                <c:pt idx="94">
                  <c:v>2.2191140000000003</c:v>
                </c:pt>
                <c:pt idx="95">
                  <c:v>2.3037559999999995</c:v>
                </c:pt>
                <c:pt idx="96">
                  <c:v>2.1269463999999996</c:v>
                </c:pt>
                <c:pt idx="97">
                  <c:v>2.2214448000000009</c:v>
                </c:pt>
                <c:pt idx="98">
                  <c:v>2.134209199999999</c:v>
                </c:pt>
                <c:pt idx="99">
                  <c:v>2.0440039999999997</c:v>
                </c:pt>
                <c:pt idx="100">
                  <c:v>2.8429432000000006</c:v>
                </c:pt>
                <c:pt idx="101">
                  <c:v>1.7149815999999993</c:v>
                </c:pt>
                <c:pt idx="102">
                  <c:v>1.568868000000001</c:v>
                </c:pt>
                <c:pt idx="103">
                  <c:v>2.1707968000000002</c:v>
                </c:pt>
                <c:pt idx="104">
                  <c:v>2.3133340000000011</c:v>
                </c:pt>
                <c:pt idx="105">
                  <c:v>2.1549703999999998</c:v>
                </c:pt>
                <c:pt idx="106">
                  <c:v>2.2888111999999992</c:v>
                </c:pt>
                <c:pt idx="107">
                  <c:v>2.4689668000000018</c:v>
                </c:pt>
                <c:pt idx="108">
                  <c:v>3.2098140000000024</c:v>
                </c:pt>
                <c:pt idx="109">
                  <c:v>3.3992752000000004</c:v>
                </c:pt>
                <c:pt idx="110">
                  <c:v>3.2898236000000001</c:v>
                </c:pt>
                <c:pt idx="111">
                  <c:v>3.3133739999999969</c:v>
                </c:pt>
                <c:pt idx="112">
                  <c:v>3.7745759999999984</c:v>
                </c:pt>
                <c:pt idx="113">
                  <c:v>3.6451351999999995</c:v>
                </c:pt>
                <c:pt idx="114">
                  <c:v>3.859019200000001</c:v>
                </c:pt>
                <c:pt idx="115">
                  <c:v>3.734541200000002</c:v>
                </c:pt>
                <c:pt idx="116">
                  <c:v>4.5881080000000019</c:v>
                </c:pt>
                <c:pt idx="117">
                  <c:v>5.2565375999999997</c:v>
                </c:pt>
                <c:pt idx="118">
                  <c:v>5.5711787999999984</c:v>
                </c:pt>
                <c:pt idx="119">
                  <c:v>5.840740000000002</c:v>
                </c:pt>
                <c:pt idx="120">
                  <c:v>5.2725000000000035</c:v>
                </c:pt>
                <c:pt idx="121">
                  <c:v>5.0901940000000012</c:v>
                </c:pt>
                <c:pt idx="122">
                  <c:v>5.4991683999999976</c:v>
                </c:pt>
                <c:pt idx="123">
                  <c:v>5.2271764000000003</c:v>
                </c:pt>
                <c:pt idx="124">
                  <c:v>5.1670971999999988</c:v>
                </c:pt>
                <c:pt idx="125">
                  <c:v>5.0687400000000018</c:v>
                </c:pt>
                <c:pt idx="126">
                  <c:v>4.9973135999999982</c:v>
                </c:pt>
                <c:pt idx="127">
                  <c:v>5.3141208000000013</c:v>
                </c:pt>
                <c:pt idx="128">
                  <c:v>4.9579156000000033</c:v>
                </c:pt>
                <c:pt idx="129">
                  <c:v>5.0004215999999984</c:v>
                </c:pt>
                <c:pt idx="130">
                  <c:v>4.8138951999999975</c:v>
                </c:pt>
                <c:pt idx="131">
                  <c:v>4.2305387999999979</c:v>
                </c:pt>
                <c:pt idx="132">
                  <c:v>3.5205915999999999</c:v>
                </c:pt>
                <c:pt idx="133">
                  <c:v>4.5504356000000001</c:v>
                </c:pt>
                <c:pt idx="134">
                  <c:v>3.9152348000000003</c:v>
                </c:pt>
                <c:pt idx="135">
                  <c:v>4.3461528000000023</c:v>
                </c:pt>
                <c:pt idx="136">
                  <c:v>4.6882856000000013</c:v>
                </c:pt>
                <c:pt idx="137">
                  <c:v>5.5372036000000007</c:v>
                </c:pt>
                <c:pt idx="138">
                  <c:v>5.1613355999999975</c:v>
                </c:pt>
                <c:pt idx="139">
                  <c:v>5.4686848000000001</c:v>
                </c:pt>
                <c:pt idx="140">
                  <c:v>5.3690111999999965</c:v>
                </c:pt>
                <c:pt idx="141">
                  <c:v>5.5084428000000027</c:v>
                </c:pt>
                <c:pt idx="142">
                  <c:v>5.3489196000000012</c:v>
                </c:pt>
                <c:pt idx="143">
                  <c:v>5.4896735999999953</c:v>
                </c:pt>
                <c:pt idx="144">
                  <c:v>5.5353207999999974</c:v>
                </c:pt>
                <c:pt idx="145">
                  <c:v>4.9216047999999972</c:v>
                </c:pt>
                <c:pt idx="146">
                  <c:v>5.8704416000000048</c:v>
                </c:pt>
                <c:pt idx="147">
                  <c:v>5.4580208000000034</c:v>
                </c:pt>
                <c:pt idx="148">
                  <c:v>5.7356711999999996</c:v>
                </c:pt>
                <c:pt idx="149">
                  <c:v>5.4322812000000003</c:v>
                </c:pt>
                <c:pt idx="150">
                  <c:v>5.6001987999999985</c:v>
                </c:pt>
                <c:pt idx="151">
                  <c:v>5.1567584000000029</c:v>
                </c:pt>
                <c:pt idx="152">
                  <c:v>5.8472743999999954</c:v>
                </c:pt>
                <c:pt idx="153">
                  <c:v>6.4508732000000037</c:v>
                </c:pt>
                <c:pt idx="154">
                  <c:v>5.848968399999996</c:v>
                </c:pt>
                <c:pt idx="155">
                  <c:v>5.9597456000000033</c:v>
                </c:pt>
                <c:pt idx="156">
                  <c:v>5.9602596000000023</c:v>
                </c:pt>
                <c:pt idx="157">
                  <c:v>5.7887648000000027</c:v>
                </c:pt>
                <c:pt idx="158">
                  <c:v>5.7480307999999987</c:v>
                </c:pt>
                <c:pt idx="159">
                  <c:v>5.737223600000001</c:v>
                </c:pt>
                <c:pt idx="160">
                  <c:v>5.1890892000000024</c:v>
                </c:pt>
                <c:pt idx="161">
                  <c:v>5.1464080000000028</c:v>
                </c:pt>
                <c:pt idx="162">
                  <c:v>5.5954647999999985</c:v>
                </c:pt>
                <c:pt idx="163">
                  <c:v>5.1755092000000014</c:v>
                </c:pt>
                <c:pt idx="164">
                  <c:v>5.5655644000000004</c:v>
                </c:pt>
                <c:pt idx="165">
                  <c:v>5.4892844000000025</c:v>
                </c:pt>
                <c:pt idx="166">
                  <c:v>5.5355924000000023</c:v>
                </c:pt>
                <c:pt idx="167">
                  <c:v>5.6059724000000006</c:v>
                </c:pt>
                <c:pt idx="168">
                  <c:v>5.0924315999999958</c:v>
                </c:pt>
                <c:pt idx="169">
                  <c:v>5.6294239999999984</c:v>
                </c:pt>
                <c:pt idx="170">
                  <c:v>5.0888131999999997</c:v>
                </c:pt>
                <c:pt idx="171">
                  <c:v>5.2480356000000006</c:v>
                </c:pt>
                <c:pt idx="172">
                  <c:v>5.1596236000000006</c:v>
                </c:pt>
                <c:pt idx="173">
                  <c:v>5.4988135999999948</c:v>
                </c:pt>
                <c:pt idx="174">
                  <c:v>4.7976512000000016</c:v>
                </c:pt>
                <c:pt idx="175">
                  <c:v>5.7460479999999992</c:v>
                </c:pt>
                <c:pt idx="176">
                  <c:v>6.2111327999999997</c:v>
                </c:pt>
                <c:pt idx="177">
                  <c:v>6.1633263999999999</c:v>
                </c:pt>
                <c:pt idx="178">
                  <c:v>6.0056112000000015</c:v>
                </c:pt>
                <c:pt idx="179">
                  <c:v>6.0767908000000022</c:v>
                </c:pt>
                <c:pt idx="180">
                  <c:v>5.520885140562247</c:v>
                </c:pt>
                <c:pt idx="181">
                  <c:v>5.5606131999999997</c:v>
                </c:pt>
                <c:pt idx="182">
                  <c:v>5.6712636000000023</c:v>
                </c:pt>
                <c:pt idx="183">
                  <c:v>5.2718819999999997</c:v>
                </c:pt>
                <c:pt idx="184">
                  <c:v>5.5660647999999995</c:v>
                </c:pt>
                <c:pt idx="185">
                  <c:v>5.1179511999999985</c:v>
                </c:pt>
                <c:pt idx="186">
                  <c:v>5.5525964000000014</c:v>
                </c:pt>
                <c:pt idx="187">
                  <c:v>4.7915376000000007</c:v>
                </c:pt>
                <c:pt idx="188">
                  <c:v>4.9276835999999982</c:v>
                </c:pt>
                <c:pt idx="189">
                  <c:v>5.3583371999999994</c:v>
                </c:pt>
                <c:pt idx="190">
                  <c:v>5.349898800000001</c:v>
                </c:pt>
                <c:pt idx="191">
                  <c:v>5.3523600000000009</c:v>
                </c:pt>
                <c:pt idx="192">
                  <c:v>5.4279628000000013</c:v>
                </c:pt>
                <c:pt idx="193">
                  <c:v>5.5633183999999973</c:v>
                </c:pt>
                <c:pt idx="194">
                  <c:v>5.733804399999995</c:v>
                </c:pt>
                <c:pt idx="195">
                  <c:v>5.4371076000000009</c:v>
                </c:pt>
                <c:pt idx="196">
                  <c:v>5.404527200000004</c:v>
                </c:pt>
                <c:pt idx="197">
                  <c:v>5.4239587999999976</c:v>
                </c:pt>
                <c:pt idx="198">
                  <c:v>5.1137928000000006</c:v>
                </c:pt>
                <c:pt idx="199">
                  <c:v>5.4892964000000015</c:v>
                </c:pt>
                <c:pt idx="200">
                  <c:v>5.2762483999999974</c:v>
                </c:pt>
                <c:pt idx="201">
                  <c:v>5.9579040000000054</c:v>
                </c:pt>
                <c:pt idx="202">
                  <c:v>5.2488592000000036</c:v>
                </c:pt>
                <c:pt idx="203">
                  <c:v>5.7832072000000005</c:v>
                </c:pt>
                <c:pt idx="204">
                  <c:v>5.4444244000000017</c:v>
                </c:pt>
                <c:pt idx="205">
                  <c:v>5.6773339999999992</c:v>
                </c:pt>
                <c:pt idx="206">
                  <c:v>5.206911200000004</c:v>
                </c:pt>
                <c:pt idx="207">
                  <c:v>5.8409524000000035</c:v>
                </c:pt>
                <c:pt idx="208">
                  <c:v>5.9911231999999988</c:v>
                </c:pt>
                <c:pt idx="209">
                  <c:v>5.5191875999999969</c:v>
                </c:pt>
                <c:pt idx="210">
                  <c:v>5.8165675999999991</c:v>
                </c:pt>
                <c:pt idx="211">
                  <c:v>5.6012980000000026</c:v>
                </c:pt>
                <c:pt idx="212">
                  <c:v>5.756466799999993</c:v>
                </c:pt>
                <c:pt idx="213">
                  <c:v>5.5218847999999996</c:v>
                </c:pt>
                <c:pt idx="214">
                  <c:v>5.3336811999999965</c:v>
                </c:pt>
                <c:pt idx="215">
                  <c:v>5.5399191999999982</c:v>
                </c:pt>
                <c:pt idx="216">
                  <c:v>4.8729211999999986</c:v>
                </c:pt>
                <c:pt idx="217">
                  <c:v>5.0544392000000018</c:v>
                </c:pt>
                <c:pt idx="218">
                  <c:v>5.1578531999999999</c:v>
                </c:pt>
                <c:pt idx="219">
                  <c:v>5.5701596000000011</c:v>
                </c:pt>
                <c:pt idx="220">
                  <c:v>5.0442759999999991</c:v>
                </c:pt>
                <c:pt idx="221">
                  <c:v>5.5616907999999974</c:v>
                </c:pt>
                <c:pt idx="222">
                  <c:v>5.5500452000000005</c:v>
                </c:pt>
                <c:pt idx="223">
                  <c:v>5.5747932000000002</c:v>
                </c:pt>
                <c:pt idx="224">
                  <c:v>6.2616495999999993</c:v>
                </c:pt>
                <c:pt idx="225">
                  <c:v>5.5405024000000012</c:v>
                </c:pt>
                <c:pt idx="226">
                  <c:v>5.4333716000000036</c:v>
                </c:pt>
                <c:pt idx="227">
                  <c:v>5.3937039999999996</c:v>
                </c:pt>
                <c:pt idx="228">
                  <c:v>5.7698195999999946</c:v>
                </c:pt>
                <c:pt idx="229">
                  <c:v>5.7326003999999999</c:v>
                </c:pt>
                <c:pt idx="230">
                  <c:v>5.2261211999999926</c:v>
                </c:pt>
                <c:pt idx="231">
                  <c:v>5.519147199999999</c:v>
                </c:pt>
                <c:pt idx="232">
                  <c:v>5.2048052000000036</c:v>
                </c:pt>
                <c:pt idx="233">
                  <c:v>5.478004399999997</c:v>
                </c:pt>
                <c:pt idx="234">
                  <c:v>5.1434135999999979</c:v>
                </c:pt>
                <c:pt idx="235">
                  <c:v>5.3180884000000015</c:v>
                </c:pt>
                <c:pt idx="236">
                  <c:v>5.3642091999999986</c:v>
                </c:pt>
                <c:pt idx="237">
                  <c:v>5.2517800000000037</c:v>
                </c:pt>
                <c:pt idx="238">
                  <c:v>5.2398563999999981</c:v>
                </c:pt>
                <c:pt idx="239">
                  <c:v>5.1362304000000032</c:v>
                </c:pt>
                <c:pt idx="240">
                  <c:v>5.3773277108433737</c:v>
                </c:pt>
                <c:pt idx="241">
                  <c:v>4.9580711999999965</c:v>
                </c:pt>
                <c:pt idx="242">
                  <c:v>5.6030579999999999</c:v>
                </c:pt>
                <c:pt idx="243">
                  <c:v>5.1157132000000018</c:v>
                </c:pt>
                <c:pt idx="244">
                  <c:v>5.4337960000000063</c:v>
                </c:pt>
                <c:pt idx="245">
                  <c:v>5.1362408000000039</c:v>
                </c:pt>
                <c:pt idx="246">
                  <c:v>5.2971352000000005</c:v>
                </c:pt>
                <c:pt idx="247">
                  <c:v>5.3910631999999996</c:v>
                </c:pt>
                <c:pt idx="248">
                  <c:v>5.2997720000000026</c:v>
                </c:pt>
                <c:pt idx="249">
                  <c:v>5.1453539999999984</c:v>
                </c:pt>
                <c:pt idx="250">
                  <c:v>5.584010800000005</c:v>
                </c:pt>
                <c:pt idx="251">
                  <c:v>5.1182635999999988</c:v>
                </c:pt>
                <c:pt idx="252">
                  <c:v>5.3622495999999984</c:v>
                </c:pt>
                <c:pt idx="253">
                  <c:v>5.2026747999999978</c:v>
                </c:pt>
                <c:pt idx="254">
                  <c:v>5.0704563999999985</c:v>
                </c:pt>
                <c:pt idx="255">
                  <c:v>5.5341495999999992</c:v>
                </c:pt>
                <c:pt idx="256">
                  <c:v>5.155952000000001</c:v>
                </c:pt>
                <c:pt idx="257">
                  <c:v>5.1967100000000013</c:v>
                </c:pt>
                <c:pt idx="258">
                  <c:v>5.3057808000000017</c:v>
                </c:pt>
                <c:pt idx="259">
                  <c:v>5.1313556000000045</c:v>
                </c:pt>
                <c:pt idx="260">
                  <c:v>5.5038851999999974</c:v>
                </c:pt>
                <c:pt idx="261">
                  <c:v>5.1646519999999994</c:v>
                </c:pt>
                <c:pt idx="262">
                  <c:v>5.3781952000000013</c:v>
                </c:pt>
                <c:pt idx="263">
                  <c:v>5.3601696000000008</c:v>
                </c:pt>
                <c:pt idx="264">
                  <c:v>5.1735392000000004</c:v>
                </c:pt>
                <c:pt idx="265">
                  <c:v>5.2867684000000006</c:v>
                </c:pt>
                <c:pt idx="266">
                  <c:v>5.4554267999999988</c:v>
                </c:pt>
                <c:pt idx="267">
                  <c:v>5.0266572000000052</c:v>
                </c:pt>
                <c:pt idx="268">
                  <c:v>5.3150179999999985</c:v>
                </c:pt>
                <c:pt idx="269">
                  <c:v>5.5526552000000038</c:v>
                </c:pt>
                <c:pt idx="270">
                  <c:v>5.1634035999999988</c:v>
                </c:pt>
                <c:pt idx="271">
                  <c:v>5.3858528000000021</c:v>
                </c:pt>
                <c:pt idx="272">
                  <c:v>5.4154224000000015</c:v>
                </c:pt>
                <c:pt idx="273">
                  <c:v>5.0993644000000042</c:v>
                </c:pt>
                <c:pt idx="274">
                  <c:v>5.3369132000000006</c:v>
                </c:pt>
                <c:pt idx="275">
                  <c:v>5.3546823999999962</c:v>
                </c:pt>
                <c:pt idx="276">
                  <c:v>4.7108944000000008</c:v>
                </c:pt>
                <c:pt idx="277">
                  <c:v>5.0273083999999999</c:v>
                </c:pt>
                <c:pt idx="278">
                  <c:v>5.3432051999999972</c:v>
                </c:pt>
                <c:pt idx="279">
                  <c:v>6.1888156000000016</c:v>
                </c:pt>
                <c:pt idx="280">
                  <c:v>5.6582559999999971</c:v>
                </c:pt>
                <c:pt idx="281">
                  <c:v>5.3745928000000029</c:v>
                </c:pt>
                <c:pt idx="282">
                  <c:v>5.784277999999996</c:v>
                </c:pt>
                <c:pt idx="283">
                  <c:v>5.7863892000000048</c:v>
                </c:pt>
                <c:pt idx="284">
                  <c:v>5.9825272000000007</c:v>
                </c:pt>
                <c:pt idx="285">
                  <c:v>5.9346180000000039</c:v>
                </c:pt>
                <c:pt idx="286">
                  <c:v>5.6960975999999972</c:v>
                </c:pt>
                <c:pt idx="287">
                  <c:v>6.2463187999999992</c:v>
                </c:pt>
                <c:pt idx="288">
                  <c:v>5.7877551999999994</c:v>
                </c:pt>
                <c:pt idx="289">
                  <c:v>6.0285696</c:v>
                </c:pt>
                <c:pt idx="290">
                  <c:v>5.645898400000001</c:v>
                </c:pt>
                <c:pt idx="291">
                  <c:v>5.7844792000000007</c:v>
                </c:pt>
                <c:pt idx="292">
                  <c:v>5.9041975999999998</c:v>
                </c:pt>
                <c:pt idx="293">
                  <c:v>5.9866448000000023</c:v>
                </c:pt>
                <c:pt idx="294">
                  <c:v>5.6898691999999986</c:v>
                </c:pt>
                <c:pt idx="295">
                  <c:v>5.759902000000003</c:v>
                </c:pt>
                <c:pt idx="296">
                  <c:v>5.8932803999999965</c:v>
                </c:pt>
                <c:pt idx="297">
                  <c:v>5.7144936</c:v>
                </c:pt>
                <c:pt idx="298">
                  <c:v>5.4268904000000013</c:v>
                </c:pt>
                <c:pt idx="299">
                  <c:v>5.5709416000000012</c:v>
                </c:pt>
                <c:pt idx="300">
                  <c:v>5.8675349397590333</c:v>
                </c:pt>
                <c:pt idx="301">
                  <c:v>5.9094820000000032</c:v>
                </c:pt>
                <c:pt idx="302">
                  <c:v>5.491269599999999</c:v>
                </c:pt>
                <c:pt idx="303">
                  <c:v>5.8398068000000016</c:v>
                </c:pt>
                <c:pt idx="304">
                  <c:v>5.8387667999999984</c:v>
                </c:pt>
                <c:pt idx="305">
                  <c:v>6.0131795999999973</c:v>
                </c:pt>
                <c:pt idx="306">
                  <c:v>5.4237000000000055</c:v>
                </c:pt>
                <c:pt idx="307">
                  <c:v>5.8077704000000026</c:v>
                </c:pt>
                <c:pt idx="308">
                  <c:v>6.1746064000000027</c:v>
                </c:pt>
                <c:pt idx="309">
                  <c:v>5.7738427999999997</c:v>
                </c:pt>
                <c:pt idx="310">
                  <c:v>5.520071999999999</c:v>
                </c:pt>
                <c:pt idx="311">
                  <c:v>5.8859036000000007</c:v>
                </c:pt>
                <c:pt idx="312">
                  <c:v>5.8929891999999988</c:v>
                </c:pt>
                <c:pt idx="313">
                  <c:v>5.8167047999999983</c:v>
                </c:pt>
                <c:pt idx="314">
                  <c:v>5.9133775999999987</c:v>
                </c:pt>
                <c:pt idx="315">
                  <c:v>5.7436167999999999</c:v>
                </c:pt>
                <c:pt idx="316">
                  <c:v>5.7853151999999977</c:v>
                </c:pt>
                <c:pt idx="317">
                  <c:v>5.707558399999999</c:v>
                </c:pt>
                <c:pt idx="318">
                  <c:v>5.6240347999999987</c:v>
                </c:pt>
                <c:pt idx="319">
                  <c:v>5.6525088000000006</c:v>
                </c:pt>
                <c:pt idx="320">
                  <c:v>5.9589939999999988</c:v>
                </c:pt>
                <c:pt idx="321">
                  <c:v>5.7193640000000041</c:v>
                </c:pt>
                <c:pt idx="322">
                  <c:v>6.0362931999999967</c:v>
                </c:pt>
                <c:pt idx="323">
                  <c:v>5.8776087999999964</c:v>
                </c:pt>
                <c:pt idx="324">
                  <c:v>6.2847764000000019</c:v>
                </c:pt>
                <c:pt idx="325">
                  <c:v>5.785075599999999</c:v>
                </c:pt>
                <c:pt idx="326">
                  <c:v>6.2303059999999979</c:v>
                </c:pt>
                <c:pt idx="327">
                  <c:v>5.7325140000000028</c:v>
                </c:pt>
                <c:pt idx="328">
                  <c:v>6.1472743999999979</c:v>
                </c:pt>
                <c:pt idx="329">
                  <c:v>5.688086799999998</c:v>
                </c:pt>
                <c:pt idx="330">
                  <c:v>6.101098399999997</c:v>
                </c:pt>
                <c:pt idx="331">
                  <c:v>5.6691704000000005</c:v>
                </c:pt>
                <c:pt idx="332">
                  <c:v>6.0489152000000033</c:v>
                </c:pt>
                <c:pt idx="333">
                  <c:v>5.8330828000000015</c:v>
                </c:pt>
                <c:pt idx="334">
                  <c:v>6.0889864000000005</c:v>
                </c:pt>
                <c:pt idx="335">
                  <c:v>5.8133260000000009</c:v>
                </c:pt>
                <c:pt idx="336">
                  <c:v>5.9836632000000023</c:v>
                </c:pt>
                <c:pt idx="337">
                  <c:v>5.8253632000000017</c:v>
                </c:pt>
                <c:pt idx="338">
                  <c:v>4.0148040000000016</c:v>
                </c:pt>
                <c:pt idx="339">
                  <c:v>2.1155519999999988</c:v>
                </c:pt>
                <c:pt idx="340">
                  <c:v>1.3722983999999996</c:v>
                </c:pt>
                <c:pt idx="341">
                  <c:v>1.3187415999999992</c:v>
                </c:pt>
                <c:pt idx="342">
                  <c:v>1.2095311999999994</c:v>
                </c:pt>
                <c:pt idx="343">
                  <c:v>1.090193600000001</c:v>
                </c:pt>
                <c:pt idx="344">
                  <c:v>1.4185879999999991</c:v>
                </c:pt>
                <c:pt idx="345">
                  <c:v>1.1795384000000018</c:v>
                </c:pt>
                <c:pt idx="346">
                  <c:v>1.315024</c:v>
                </c:pt>
                <c:pt idx="347">
                  <c:v>1.1342519999999996</c:v>
                </c:pt>
                <c:pt idx="348">
                  <c:v>1.3424152</c:v>
                </c:pt>
                <c:pt idx="349">
                  <c:v>1.142342</c:v>
                </c:pt>
                <c:pt idx="350">
                  <c:v>1.3236239999999995</c:v>
                </c:pt>
                <c:pt idx="351">
                  <c:v>1.1387607999999989</c:v>
                </c:pt>
                <c:pt idx="352">
                  <c:v>1.3478175999999997</c:v>
                </c:pt>
                <c:pt idx="353">
                  <c:v>1.1946024</c:v>
                </c:pt>
                <c:pt idx="354">
                  <c:v>1.4004919999999992</c:v>
                </c:pt>
                <c:pt idx="355">
                  <c:v>1.1492519999999991</c:v>
                </c:pt>
                <c:pt idx="356">
                  <c:v>1.0640080000000003</c:v>
                </c:pt>
                <c:pt idx="357">
                  <c:v>1.0455631999999997</c:v>
                </c:pt>
                <c:pt idx="358">
                  <c:v>1.2700435999999993</c:v>
                </c:pt>
                <c:pt idx="359">
                  <c:v>1.1260780000000001</c:v>
                </c:pt>
                <c:pt idx="360">
                  <c:v>1.247811646586346</c:v>
                </c:pt>
                <c:pt idx="361">
                  <c:v>1.2771668000000005</c:v>
                </c:pt>
                <c:pt idx="362">
                  <c:v>1.2760255999999999</c:v>
                </c:pt>
                <c:pt idx="363">
                  <c:v>1.2323219999999993</c:v>
                </c:pt>
                <c:pt idx="364">
                  <c:v>1.1747144000000005</c:v>
                </c:pt>
                <c:pt idx="365">
                  <c:v>1.2298447999999986</c:v>
                </c:pt>
                <c:pt idx="366">
                  <c:v>1.1391424000000003</c:v>
                </c:pt>
                <c:pt idx="367">
                  <c:v>1.3451912000000001</c:v>
                </c:pt>
                <c:pt idx="368">
                  <c:v>1.1983239999999991</c:v>
                </c:pt>
                <c:pt idx="369">
                  <c:v>1.2859275999999988</c:v>
                </c:pt>
                <c:pt idx="370">
                  <c:v>1.1481220000000001</c:v>
                </c:pt>
                <c:pt idx="371">
                  <c:v>1.2888859999999993</c:v>
                </c:pt>
                <c:pt idx="372">
                  <c:v>1.2408659999999994</c:v>
                </c:pt>
                <c:pt idx="373">
                  <c:v>1.2434856000000007</c:v>
                </c:pt>
                <c:pt idx="374">
                  <c:v>1.2796111999999991</c:v>
                </c:pt>
                <c:pt idx="375">
                  <c:v>1.2943111999999994</c:v>
                </c:pt>
                <c:pt idx="376">
                  <c:v>1.1746187999999995</c:v>
                </c:pt>
                <c:pt idx="377">
                  <c:v>1.3474768000000001</c:v>
                </c:pt>
                <c:pt idx="378">
                  <c:v>1.1465544000000008</c:v>
                </c:pt>
                <c:pt idx="379">
                  <c:v>0.92469959999999984</c:v>
                </c:pt>
                <c:pt idx="380">
                  <c:v>0.94920960000000054</c:v>
                </c:pt>
                <c:pt idx="381">
                  <c:v>1.5926108000000008</c:v>
                </c:pt>
                <c:pt idx="382">
                  <c:v>1.4189200000000011</c:v>
                </c:pt>
                <c:pt idx="383">
                  <c:v>2.2135851999999994</c:v>
                </c:pt>
                <c:pt idx="384">
                  <c:v>1.5824060000000002</c:v>
                </c:pt>
                <c:pt idx="385">
                  <c:v>1.6653228000000002</c:v>
                </c:pt>
                <c:pt idx="386">
                  <c:v>1.2241244000000004</c:v>
                </c:pt>
                <c:pt idx="387">
                  <c:v>1.2199847999999998</c:v>
                </c:pt>
                <c:pt idx="388">
                  <c:v>0.92591759999999967</c:v>
                </c:pt>
                <c:pt idx="389">
                  <c:v>0.82282119999999959</c:v>
                </c:pt>
                <c:pt idx="390">
                  <c:v>0.68531960000000036</c:v>
                </c:pt>
                <c:pt idx="391">
                  <c:v>0.37785479999999971</c:v>
                </c:pt>
                <c:pt idx="392">
                  <c:v>0.39579159999999985</c:v>
                </c:pt>
                <c:pt idx="393">
                  <c:v>0.67006039999999945</c:v>
                </c:pt>
                <c:pt idx="394">
                  <c:v>0.77596399999999965</c:v>
                </c:pt>
                <c:pt idx="395">
                  <c:v>1.1975792000000003</c:v>
                </c:pt>
                <c:pt idx="396">
                  <c:v>2.8239676000000014</c:v>
                </c:pt>
                <c:pt idx="397">
                  <c:v>2.6922560000000009</c:v>
                </c:pt>
                <c:pt idx="398">
                  <c:v>2.814323599999998</c:v>
                </c:pt>
                <c:pt idx="399">
                  <c:v>2.6966884000000029</c:v>
                </c:pt>
                <c:pt idx="400">
                  <c:v>2.7468808000000013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61818752"/>
        <c:axId val="-561821472"/>
      </c:lineChart>
      <c:lineChart>
        <c:grouping val="standard"/>
        <c:varyColors val="0"/>
        <c:ser>
          <c:idx val="1"/>
          <c:order val="1"/>
          <c:tx>
            <c:v>Ours</c:v>
          </c:tx>
          <c:spPr>
            <a:ln w="38100">
              <a:solidFill>
                <a:srgbClr val="92D050"/>
              </a:solidFill>
              <a:prstDash val="solid"/>
            </a:ln>
          </c:spPr>
          <c:marker>
            <c:symbol val="none"/>
          </c:marker>
          <c:cat>
            <c:numRef>
              <c:f>Analysis!$G$2:$G$402</c:f>
              <c:numCache>
                <c:formatCode>General</c:formatCode>
                <c:ptCount val="4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3.35</c:v>
                </c:pt>
                <c:pt idx="68">
                  <c:v>3.4</c:v>
                </c:pt>
                <c:pt idx="69">
                  <c:v>3.45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3.85</c:v>
                </c:pt>
                <c:pt idx="78">
                  <c:v>3.9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8.1999999999999993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8.4499999999999993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8.6999999999999993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8.9499999999999993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9.1999999999999993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9.6999999999999993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</c:v>
                </c:pt>
                <c:pt idx="198">
                  <c:v>9.9</c:v>
                </c:pt>
                <c:pt idx="199">
                  <c:v>9.9499999999999993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</c:v>
                </c:pt>
                <c:pt idx="203">
                  <c:v>10.15</c:v>
                </c:pt>
                <c:pt idx="204">
                  <c:v>10.199999999999999</c:v>
                </c:pt>
                <c:pt idx="205">
                  <c:v>10.25</c:v>
                </c:pt>
                <c:pt idx="206">
                  <c:v>10.3</c:v>
                </c:pt>
                <c:pt idx="207">
                  <c:v>10.35</c:v>
                </c:pt>
                <c:pt idx="208">
                  <c:v>10.4</c:v>
                </c:pt>
                <c:pt idx="209">
                  <c:v>10.45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</c:v>
                </c:pt>
                <c:pt idx="218">
                  <c:v>10.9</c:v>
                </c:pt>
                <c:pt idx="219">
                  <c:v>10.95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</c:v>
                </c:pt>
                <c:pt idx="228">
                  <c:v>11.4</c:v>
                </c:pt>
                <c:pt idx="229">
                  <c:v>11.45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</c:v>
                </c:pt>
                <c:pt idx="238">
                  <c:v>11.9</c:v>
                </c:pt>
                <c:pt idx="239">
                  <c:v>11.95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</c:v>
                </c:pt>
                <c:pt idx="248">
                  <c:v>12.4</c:v>
                </c:pt>
                <c:pt idx="249">
                  <c:v>12.45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</c:v>
                </c:pt>
                <c:pt idx="258">
                  <c:v>12.9</c:v>
                </c:pt>
                <c:pt idx="259">
                  <c:v>12.95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</c:v>
                </c:pt>
                <c:pt idx="268">
                  <c:v>13.4</c:v>
                </c:pt>
                <c:pt idx="269">
                  <c:v>13.45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</c:v>
                </c:pt>
                <c:pt idx="278">
                  <c:v>13.9</c:v>
                </c:pt>
                <c:pt idx="279">
                  <c:v>13.95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</c:v>
                </c:pt>
                <c:pt idx="288">
                  <c:v>14.4</c:v>
                </c:pt>
                <c:pt idx="289">
                  <c:v>14.45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</c:v>
                </c:pt>
                <c:pt idx="298">
                  <c:v>14.9</c:v>
                </c:pt>
                <c:pt idx="299">
                  <c:v>14.95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</c:v>
                </c:pt>
                <c:pt idx="308">
                  <c:v>15.4</c:v>
                </c:pt>
                <c:pt idx="309">
                  <c:v>15.45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</c:v>
                </c:pt>
                <c:pt idx="318">
                  <c:v>15.9</c:v>
                </c:pt>
                <c:pt idx="319">
                  <c:v>15.95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18.150000000000002</c:v>
                </c:pt>
                <c:pt idx="364">
                  <c:v>18.200000000000003</c:v>
                </c:pt>
                <c:pt idx="365">
                  <c:v>18.250000000000004</c:v>
                </c:pt>
                <c:pt idx="366">
                  <c:v>18.300000000000004</c:v>
                </c:pt>
                <c:pt idx="367">
                  <c:v>18.350000000000005</c:v>
                </c:pt>
                <c:pt idx="368">
                  <c:v>18.400000000000006</c:v>
                </c:pt>
                <c:pt idx="369">
                  <c:v>18.450000000000006</c:v>
                </c:pt>
                <c:pt idx="370">
                  <c:v>18.500000000000007</c:v>
                </c:pt>
                <c:pt idx="371">
                  <c:v>18.550000000000008</c:v>
                </c:pt>
                <c:pt idx="372">
                  <c:v>18.600000000000009</c:v>
                </c:pt>
                <c:pt idx="373">
                  <c:v>18.650000000000009</c:v>
                </c:pt>
                <c:pt idx="374">
                  <c:v>18.70000000000001</c:v>
                </c:pt>
                <c:pt idx="375">
                  <c:v>18.750000000000011</c:v>
                </c:pt>
                <c:pt idx="376">
                  <c:v>18.800000000000011</c:v>
                </c:pt>
                <c:pt idx="377">
                  <c:v>18.850000000000012</c:v>
                </c:pt>
                <c:pt idx="378">
                  <c:v>18.900000000000013</c:v>
                </c:pt>
                <c:pt idx="379">
                  <c:v>18.950000000000014</c:v>
                </c:pt>
                <c:pt idx="380">
                  <c:v>19.000000000000014</c:v>
                </c:pt>
                <c:pt idx="381">
                  <c:v>19.050000000000015</c:v>
                </c:pt>
                <c:pt idx="382">
                  <c:v>19.100000000000016</c:v>
                </c:pt>
                <c:pt idx="383">
                  <c:v>19.150000000000016</c:v>
                </c:pt>
                <c:pt idx="384">
                  <c:v>19.200000000000017</c:v>
                </c:pt>
                <c:pt idx="385">
                  <c:v>19.250000000000018</c:v>
                </c:pt>
                <c:pt idx="386">
                  <c:v>19.300000000000018</c:v>
                </c:pt>
                <c:pt idx="387">
                  <c:v>19.350000000000019</c:v>
                </c:pt>
                <c:pt idx="388">
                  <c:v>19.40000000000002</c:v>
                </c:pt>
                <c:pt idx="389">
                  <c:v>19.450000000000021</c:v>
                </c:pt>
                <c:pt idx="390">
                  <c:v>19.500000000000021</c:v>
                </c:pt>
                <c:pt idx="391">
                  <c:v>19.550000000000022</c:v>
                </c:pt>
                <c:pt idx="392">
                  <c:v>19.600000000000023</c:v>
                </c:pt>
                <c:pt idx="393">
                  <c:v>19.650000000000023</c:v>
                </c:pt>
                <c:pt idx="394">
                  <c:v>19.700000000000024</c:v>
                </c:pt>
                <c:pt idx="395">
                  <c:v>19.750000000000025</c:v>
                </c:pt>
                <c:pt idx="396">
                  <c:v>19.800000000000026</c:v>
                </c:pt>
                <c:pt idx="397">
                  <c:v>19.850000000000026</c:v>
                </c:pt>
                <c:pt idx="398">
                  <c:v>19.900000000000027</c:v>
                </c:pt>
                <c:pt idx="399">
                  <c:v>19.950000000000028</c:v>
                </c:pt>
                <c:pt idx="400">
                  <c:v>20.000000000000028</c:v>
                </c:pt>
              </c:numCache>
            </c:numRef>
          </c:cat>
          <c:val>
            <c:numRef>
              <c:f>Analysis!$I$2:$I$402</c:f>
              <c:numCache>
                <c:formatCode>General</c:formatCode>
                <c:ptCount val="401"/>
                <c:pt idx="0">
                  <c:v>0.3624</c:v>
                </c:pt>
                <c:pt idx="1">
                  <c:v>0.39162719999999951</c:v>
                </c:pt>
                <c:pt idx="2">
                  <c:v>0.42506919999999987</c:v>
                </c:pt>
                <c:pt idx="3">
                  <c:v>0.37743639999999995</c:v>
                </c:pt>
                <c:pt idx="4">
                  <c:v>0.40186559999999938</c:v>
                </c:pt>
                <c:pt idx="5">
                  <c:v>0.44038320000000003</c:v>
                </c:pt>
                <c:pt idx="6">
                  <c:v>0.58011200000000063</c:v>
                </c:pt>
                <c:pt idx="7">
                  <c:v>0.70373840000000054</c:v>
                </c:pt>
                <c:pt idx="8">
                  <c:v>1.0797384000000003</c:v>
                </c:pt>
                <c:pt idx="9">
                  <c:v>1.0911764000000004</c:v>
                </c:pt>
                <c:pt idx="10">
                  <c:v>1.5591364000000001</c:v>
                </c:pt>
                <c:pt idx="11">
                  <c:v>1.3137855999999999</c:v>
                </c:pt>
                <c:pt idx="12">
                  <c:v>1.302590800000001</c:v>
                </c:pt>
                <c:pt idx="13">
                  <c:v>1.6767600000000007</c:v>
                </c:pt>
                <c:pt idx="14">
                  <c:v>1.8583176000000012</c:v>
                </c:pt>
                <c:pt idx="15">
                  <c:v>1.6286664000000004</c:v>
                </c:pt>
                <c:pt idx="16">
                  <c:v>1.6333327999999998</c:v>
                </c:pt>
                <c:pt idx="17">
                  <c:v>1.2814468000000001</c:v>
                </c:pt>
                <c:pt idx="18">
                  <c:v>1.0948591999999997</c:v>
                </c:pt>
                <c:pt idx="19">
                  <c:v>1.1340584</c:v>
                </c:pt>
                <c:pt idx="20">
                  <c:v>1.0108487999999998</c:v>
                </c:pt>
                <c:pt idx="21">
                  <c:v>0.87677799999999972</c:v>
                </c:pt>
                <c:pt idx="22">
                  <c:v>0.88420399999999977</c:v>
                </c:pt>
                <c:pt idx="23">
                  <c:v>0.8642644000000006</c:v>
                </c:pt>
                <c:pt idx="24">
                  <c:v>0.82293679999999947</c:v>
                </c:pt>
                <c:pt idx="25">
                  <c:v>0.88313559999999947</c:v>
                </c:pt>
                <c:pt idx="26">
                  <c:v>0.93926839999999978</c:v>
                </c:pt>
                <c:pt idx="27">
                  <c:v>0.87521679999999979</c:v>
                </c:pt>
                <c:pt idx="28">
                  <c:v>0.80529159999999966</c:v>
                </c:pt>
                <c:pt idx="29">
                  <c:v>0.86815520000000002</c:v>
                </c:pt>
                <c:pt idx="30">
                  <c:v>0.84415159999999978</c:v>
                </c:pt>
                <c:pt idx="31">
                  <c:v>0.85280400000000001</c:v>
                </c:pt>
                <c:pt idx="32">
                  <c:v>0.86548480000000028</c:v>
                </c:pt>
                <c:pt idx="33">
                  <c:v>0.83266799999999941</c:v>
                </c:pt>
                <c:pt idx="34">
                  <c:v>0.88204479999999974</c:v>
                </c:pt>
                <c:pt idx="35">
                  <c:v>1.3929531999999991</c:v>
                </c:pt>
                <c:pt idx="36">
                  <c:v>1.9265648</c:v>
                </c:pt>
                <c:pt idx="37">
                  <c:v>1.6899584000000005</c:v>
                </c:pt>
                <c:pt idx="38">
                  <c:v>1.9955160000000001</c:v>
                </c:pt>
                <c:pt idx="39">
                  <c:v>1.3903200000000004</c:v>
                </c:pt>
                <c:pt idx="40">
                  <c:v>1.2939591999999998</c:v>
                </c:pt>
                <c:pt idx="41">
                  <c:v>1.2478740000000001</c:v>
                </c:pt>
                <c:pt idx="42">
                  <c:v>1.1314644</c:v>
                </c:pt>
                <c:pt idx="43">
                  <c:v>1.4592996</c:v>
                </c:pt>
                <c:pt idx="44">
                  <c:v>1.2835912000000003</c:v>
                </c:pt>
                <c:pt idx="45">
                  <c:v>1.5446343999999994</c:v>
                </c:pt>
                <c:pt idx="46">
                  <c:v>1.9969176000000011</c:v>
                </c:pt>
                <c:pt idx="47">
                  <c:v>1.4353124000000006</c:v>
                </c:pt>
                <c:pt idx="48">
                  <c:v>1.493873200000001</c:v>
                </c:pt>
                <c:pt idx="49">
                  <c:v>1.8553279999999994</c:v>
                </c:pt>
                <c:pt idx="50">
                  <c:v>2.0027188000000002</c:v>
                </c:pt>
                <c:pt idx="51">
                  <c:v>1.2876508000000007</c:v>
                </c:pt>
                <c:pt idx="52">
                  <c:v>1.1708539999999994</c:v>
                </c:pt>
                <c:pt idx="53">
                  <c:v>1.1072076000000006</c:v>
                </c:pt>
                <c:pt idx="54">
                  <c:v>1.0366048000000003</c:v>
                </c:pt>
                <c:pt idx="55">
                  <c:v>1.4469999999999996</c:v>
                </c:pt>
                <c:pt idx="56">
                  <c:v>1.7548736000000005</c:v>
                </c:pt>
                <c:pt idx="57">
                  <c:v>1.379473199999999</c:v>
                </c:pt>
                <c:pt idx="58">
                  <c:v>1.3844644000000004</c:v>
                </c:pt>
                <c:pt idx="59">
                  <c:v>1.1037671999999989</c:v>
                </c:pt>
                <c:pt idx="60">
                  <c:v>1.0481188755020079</c:v>
                </c:pt>
                <c:pt idx="61">
                  <c:v>1.2020147999999997</c:v>
                </c:pt>
                <c:pt idx="62">
                  <c:v>1.1537528000000006</c:v>
                </c:pt>
                <c:pt idx="63">
                  <c:v>1.4142284000000007</c:v>
                </c:pt>
                <c:pt idx="64">
                  <c:v>1.6765352000000004</c:v>
                </c:pt>
                <c:pt idx="65">
                  <c:v>1.8688891999999993</c:v>
                </c:pt>
                <c:pt idx="66">
                  <c:v>1.8104120000000017</c:v>
                </c:pt>
                <c:pt idx="67">
                  <c:v>1.3069683999999997</c:v>
                </c:pt>
                <c:pt idx="68">
                  <c:v>1.1374172000000002</c:v>
                </c:pt>
                <c:pt idx="69">
                  <c:v>1.3094731999999991</c:v>
                </c:pt>
                <c:pt idx="70">
                  <c:v>1.1188091999999994</c:v>
                </c:pt>
                <c:pt idx="71">
                  <c:v>1.3474028000000013</c:v>
                </c:pt>
                <c:pt idx="72">
                  <c:v>1.4737863999999996</c:v>
                </c:pt>
                <c:pt idx="73">
                  <c:v>1.9333840000000013</c:v>
                </c:pt>
                <c:pt idx="74">
                  <c:v>2.1597776000000022</c:v>
                </c:pt>
                <c:pt idx="75">
                  <c:v>2.040744399999999</c:v>
                </c:pt>
                <c:pt idx="76">
                  <c:v>1.4060344</c:v>
                </c:pt>
                <c:pt idx="77">
                  <c:v>1.1943712000000006</c:v>
                </c:pt>
                <c:pt idx="78">
                  <c:v>1.0103776000000009</c:v>
                </c:pt>
                <c:pt idx="79">
                  <c:v>1.2372992000000007</c:v>
                </c:pt>
                <c:pt idx="80">
                  <c:v>1.5536728000000002</c:v>
                </c:pt>
                <c:pt idx="81">
                  <c:v>1.9430748000000009</c:v>
                </c:pt>
                <c:pt idx="82">
                  <c:v>2.1821696000000008</c:v>
                </c:pt>
                <c:pt idx="83">
                  <c:v>2.2074236000000003</c:v>
                </c:pt>
                <c:pt idx="84">
                  <c:v>2.9139728000000003</c:v>
                </c:pt>
                <c:pt idx="85">
                  <c:v>3.232228399999999</c:v>
                </c:pt>
                <c:pt idx="86">
                  <c:v>2.5781155999999998</c:v>
                </c:pt>
                <c:pt idx="87">
                  <c:v>2.0691139999999999</c:v>
                </c:pt>
                <c:pt idx="88">
                  <c:v>1.8445359999999991</c:v>
                </c:pt>
                <c:pt idx="89">
                  <c:v>2.037754800000001</c:v>
                </c:pt>
                <c:pt idx="90">
                  <c:v>2.1058139999999996</c:v>
                </c:pt>
                <c:pt idx="91">
                  <c:v>2.1154884000000007</c:v>
                </c:pt>
                <c:pt idx="92">
                  <c:v>1.9495068000000002</c:v>
                </c:pt>
                <c:pt idx="93">
                  <c:v>1.6396048000000008</c:v>
                </c:pt>
                <c:pt idx="94">
                  <c:v>1.3828623999999994</c:v>
                </c:pt>
                <c:pt idx="95">
                  <c:v>1.3321287999999998</c:v>
                </c:pt>
                <c:pt idx="96">
                  <c:v>1.4651347999999991</c:v>
                </c:pt>
                <c:pt idx="97">
                  <c:v>1.7349855999999992</c:v>
                </c:pt>
                <c:pt idx="98">
                  <c:v>1.8453976000000005</c:v>
                </c:pt>
                <c:pt idx="99">
                  <c:v>2.1937171999999983</c:v>
                </c:pt>
                <c:pt idx="100">
                  <c:v>2.085777199999999</c:v>
                </c:pt>
                <c:pt idx="101">
                  <c:v>1.9906056000000012</c:v>
                </c:pt>
                <c:pt idx="102">
                  <c:v>2.0048160000000008</c:v>
                </c:pt>
                <c:pt idx="103">
                  <c:v>1.3878527999999997</c:v>
                </c:pt>
                <c:pt idx="104">
                  <c:v>1.1897903999999999</c:v>
                </c:pt>
                <c:pt idx="105">
                  <c:v>1.5069571999999993</c:v>
                </c:pt>
                <c:pt idx="106">
                  <c:v>1.9795392000000001</c:v>
                </c:pt>
                <c:pt idx="107">
                  <c:v>2.1607264000000002</c:v>
                </c:pt>
                <c:pt idx="108">
                  <c:v>2.0342519999999999</c:v>
                </c:pt>
                <c:pt idx="109">
                  <c:v>1.8717480000000002</c:v>
                </c:pt>
                <c:pt idx="110">
                  <c:v>2.2493624000000012</c:v>
                </c:pt>
                <c:pt idx="111">
                  <c:v>1.8876076000000006</c:v>
                </c:pt>
                <c:pt idx="112">
                  <c:v>1.7566231999999995</c:v>
                </c:pt>
                <c:pt idx="113">
                  <c:v>1.9358963999999996</c:v>
                </c:pt>
                <c:pt idx="114">
                  <c:v>1.9583851999999993</c:v>
                </c:pt>
                <c:pt idx="115">
                  <c:v>2.3444863999999992</c:v>
                </c:pt>
                <c:pt idx="116">
                  <c:v>2.3506939999999985</c:v>
                </c:pt>
                <c:pt idx="117">
                  <c:v>2.9525364000000014</c:v>
                </c:pt>
                <c:pt idx="118">
                  <c:v>3.2879839999999985</c:v>
                </c:pt>
                <c:pt idx="119">
                  <c:v>3.276118400000001</c:v>
                </c:pt>
                <c:pt idx="120">
                  <c:v>3.3495630522088367</c:v>
                </c:pt>
                <c:pt idx="121">
                  <c:v>3.4223456000000025</c:v>
                </c:pt>
                <c:pt idx="122">
                  <c:v>3.7443992000000001</c:v>
                </c:pt>
                <c:pt idx="123">
                  <c:v>3.6293228000000028</c:v>
                </c:pt>
                <c:pt idx="124">
                  <c:v>4.1304019999999984</c:v>
                </c:pt>
                <c:pt idx="125">
                  <c:v>3.7622032000000014</c:v>
                </c:pt>
                <c:pt idx="126">
                  <c:v>2.3784708000000014</c:v>
                </c:pt>
                <c:pt idx="127">
                  <c:v>1.9128500000000004</c:v>
                </c:pt>
                <c:pt idx="128">
                  <c:v>1.7936675999999998</c:v>
                </c:pt>
                <c:pt idx="129">
                  <c:v>2.2351391999999985</c:v>
                </c:pt>
                <c:pt idx="130">
                  <c:v>2.4052352000000017</c:v>
                </c:pt>
                <c:pt idx="131">
                  <c:v>1.993750799999999</c:v>
                </c:pt>
                <c:pt idx="132">
                  <c:v>2.257433199999999</c:v>
                </c:pt>
                <c:pt idx="133">
                  <c:v>1.6569800000000001</c:v>
                </c:pt>
                <c:pt idx="134">
                  <c:v>1.5300556000000001</c:v>
                </c:pt>
                <c:pt idx="135">
                  <c:v>1.7854679999999992</c:v>
                </c:pt>
                <c:pt idx="136">
                  <c:v>1.673913200000001</c:v>
                </c:pt>
                <c:pt idx="137">
                  <c:v>1.4429348</c:v>
                </c:pt>
                <c:pt idx="138">
                  <c:v>1.3843572000000004</c:v>
                </c:pt>
                <c:pt idx="139">
                  <c:v>1.1360591999999998</c:v>
                </c:pt>
                <c:pt idx="140">
                  <c:v>1.0709059999999997</c:v>
                </c:pt>
                <c:pt idx="141">
                  <c:v>1.0258579999999997</c:v>
                </c:pt>
                <c:pt idx="142">
                  <c:v>1.0119847999999998</c:v>
                </c:pt>
                <c:pt idx="143">
                  <c:v>1.3462491999999999</c:v>
                </c:pt>
                <c:pt idx="144">
                  <c:v>1.8404912000000002</c:v>
                </c:pt>
                <c:pt idx="145">
                  <c:v>1.6333312000000011</c:v>
                </c:pt>
                <c:pt idx="146">
                  <c:v>1.4598152000000004</c:v>
                </c:pt>
                <c:pt idx="147">
                  <c:v>1.2542384000000015</c:v>
                </c:pt>
                <c:pt idx="148">
                  <c:v>1.0956099999999998</c:v>
                </c:pt>
                <c:pt idx="149">
                  <c:v>1.4191504000000008</c:v>
                </c:pt>
                <c:pt idx="150">
                  <c:v>1.1710744000000002</c:v>
                </c:pt>
                <c:pt idx="151">
                  <c:v>1.0720584000000006</c:v>
                </c:pt>
                <c:pt idx="152">
                  <c:v>1.2892927999999988</c:v>
                </c:pt>
                <c:pt idx="153">
                  <c:v>1.6551647999999999</c:v>
                </c:pt>
                <c:pt idx="154">
                  <c:v>1.8941648000000009</c:v>
                </c:pt>
                <c:pt idx="155">
                  <c:v>1.7876704000000012</c:v>
                </c:pt>
                <c:pt idx="156">
                  <c:v>1.7648255999999996</c:v>
                </c:pt>
                <c:pt idx="157">
                  <c:v>1.9944131999999997</c:v>
                </c:pt>
                <c:pt idx="158">
                  <c:v>2.1492976000000006</c:v>
                </c:pt>
                <c:pt idx="159">
                  <c:v>1.811229199999999</c:v>
                </c:pt>
                <c:pt idx="160">
                  <c:v>1.8258055999999987</c:v>
                </c:pt>
                <c:pt idx="161">
                  <c:v>2.042133999999999</c:v>
                </c:pt>
                <c:pt idx="162">
                  <c:v>1.8914468</c:v>
                </c:pt>
                <c:pt idx="163">
                  <c:v>1.8182631999999996</c:v>
                </c:pt>
                <c:pt idx="164">
                  <c:v>2.1375528000000013</c:v>
                </c:pt>
                <c:pt idx="165">
                  <c:v>2.5948736000000014</c:v>
                </c:pt>
                <c:pt idx="166">
                  <c:v>2.2463455999999993</c:v>
                </c:pt>
                <c:pt idx="167">
                  <c:v>1.9857071999999987</c:v>
                </c:pt>
                <c:pt idx="168">
                  <c:v>1.6009640000000005</c:v>
                </c:pt>
                <c:pt idx="169">
                  <c:v>1.3840243999999993</c:v>
                </c:pt>
                <c:pt idx="170">
                  <c:v>1.1744587999999989</c:v>
                </c:pt>
                <c:pt idx="171">
                  <c:v>1.3862771999999994</c:v>
                </c:pt>
                <c:pt idx="172">
                  <c:v>1.3789924000000007</c:v>
                </c:pt>
                <c:pt idx="173">
                  <c:v>1.4212040000000004</c:v>
                </c:pt>
                <c:pt idx="174">
                  <c:v>1.0881492000000001</c:v>
                </c:pt>
                <c:pt idx="175">
                  <c:v>1.0427980000000003</c:v>
                </c:pt>
                <c:pt idx="176">
                  <c:v>1.3555472000000004</c:v>
                </c:pt>
                <c:pt idx="177">
                  <c:v>1.5009455999999994</c:v>
                </c:pt>
                <c:pt idx="178">
                  <c:v>1.0599688000000003</c:v>
                </c:pt>
                <c:pt idx="179">
                  <c:v>1.0087500000000005</c:v>
                </c:pt>
                <c:pt idx="180">
                  <c:v>0.97626907630522086</c:v>
                </c:pt>
                <c:pt idx="181">
                  <c:v>0.98786160000000023</c:v>
                </c:pt>
                <c:pt idx="182">
                  <c:v>0.97166520000000034</c:v>
                </c:pt>
                <c:pt idx="183">
                  <c:v>0.97670359999999934</c:v>
                </c:pt>
                <c:pt idx="184">
                  <c:v>0.96067279999999933</c:v>
                </c:pt>
                <c:pt idx="185">
                  <c:v>1.0144120000000003</c:v>
                </c:pt>
                <c:pt idx="186">
                  <c:v>1.1274859999999998</c:v>
                </c:pt>
                <c:pt idx="187">
                  <c:v>1.2276379999999998</c:v>
                </c:pt>
                <c:pt idx="188">
                  <c:v>1.2172963999999995</c:v>
                </c:pt>
                <c:pt idx="189">
                  <c:v>1.0789055999999999</c:v>
                </c:pt>
                <c:pt idx="190">
                  <c:v>1.033466</c:v>
                </c:pt>
                <c:pt idx="191">
                  <c:v>1.0680483999999992</c:v>
                </c:pt>
                <c:pt idx="192">
                  <c:v>1.0254580000000006</c:v>
                </c:pt>
                <c:pt idx="193">
                  <c:v>1.0198883999999997</c:v>
                </c:pt>
                <c:pt idx="194">
                  <c:v>0.99564279999999972</c:v>
                </c:pt>
                <c:pt idx="195">
                  <c:v>1.0018163999999998</c:v>
                </c:pt>
                <c:pt idx="196">
                  <c:v>1.3613315999999993</c:v>
                </c:pt>
                <c:pt idx="197">
                  <c:v>1.8315500000000007</c:v>
                </c:pt>
                <c:pt idx="198">
                  <c:v>1.6714948000000001</c:v>
                </c:pt>
                <c:pt idx="199">
                  <c:v>1.3831379999999995</c:v>
                </c:pt>
                <c:pt idx="200">
                  <c:v>1.0669187999999994</c:v>
                </c:pt>
                <c:pt idx="201">
                  <c:v>1.0249663999999998</c:v>
                </c:pt>
                <c:pt idx="202">
                  <c:v>0.99059120000000056</c:v>
                </c:pt>
                <c:pt idx="203">
                  <c:v>0.99303919999999968</c:v>
                </c:pt>
                <c:pt idx="204">
                  <c:v>0.9962227999999993</c:v>
                </c:pt>
                <c:pt idx="205">
                  <c:v>1.0096500000000002</c:v>
                </c:pt>
                <c:pt idx="206">
                  <c:v>1.0285736000000001</c:v>
                </c:pt>
                <c:pt idx="207">
                  <c:v>1.0428564000000011</c:v>
                </c:pt>
                <c:pt idx="208">
                  <c:v>0.99715439999999955</c:v>
                </c:pt>
                <c:pt idx="209">
                  <c:v>1.0602395999999992</c:v>
                </c:pt>
                <c:pt idx="210">
                  <c:v>1.0999763999999996</c:v>
                </c:pt>
                <c:pt idx="211">
                  <c:v>1.3518076000000003</c:v>
                </c:pt>
                <c:pt idx="212">
                  <c:v>1.0991843999999997</c:v>
                </c:pt>
                <c:pt idx="213">
                  <c:v>1.2294316000000001</c:v>
                </c:pt>
                <c:pt idx="214">
                  <c:v>1.7304332000000004</c:v>
                </c:pt>
                <c:pt idx="215">
                  <c:v>1.6117896000000003</c:v>
                </c:pt>
                <c:pt idx="216">
                  <c:v>1.5990980000000001</c:v>
                </c:pt>
                <c:pt idx="217">
                  <c:v>1.8502588</c:v>
                </c:pt>
                <c:pt idx="218">
                  <c:v>1.648991200000002</c:v>
                </c:pt>
                <c:pt idx="219">
                  <c:v>1.4688219999999998</c:v>
                </c:pt>
                <c:pt idx="220">
                  <c:v>1.6304251999999986</c:v>
                </c:pt>
                <c:pt idx="221">
                  <c:v>1.2705676000000008</c:v>
                </c:pt>
                <c:pt idx="222">
                  <c:v>1.0606648000000005</c:v>
                </c:pt>
                <c:pt idx="223">
                  <c:v>1.0648839999999999</c:v>
                </c:pt>
                <c:pt idx="224">
                  <c:v>1.0455672000000003</c:v>
                </c:pt>
                <c:pt idx="225">
                  <c:v>1.2128763999999992</c:v>
                </c:pt>
                <c:pt idx="226">
                  <c:v>1.3145495999999999</c:v>
                </c:pt>
                <c:pt idx="227">
                  <c:v>1.7336644000000005</c:v>
                </c:pt>
                <c:pt idx="228">
                  <c:v>1.6069880000000003</c:v>
                </c:pt>
                <c:pt idx="229">
                  <c:v>1.5963107999999993</c:v>
                </c:pt>
                <c:pt idx="230">
                  <c:v>1.3662584000000009</c:v>
                </c:pt>
                <c:pt idx="231">
                  <c:v>1.2277956000000008</c:v>
                </c:pt>
                <c:pt idx="232">
                  <c:v>1.2422603999999986</c:v>
                </c:pt>
                <c:pt idx="233">
                  <c:v>1.0791983999999994</c:v>
                </c:pt>
                <c:pt idx="234">
                  <c:v>1.2982080000000003</c:v>
                </c:pt>
                <c:pt idx="235">
                  <c:v>1.1216423999999998</c:v>
                </c:pt>
                <c:pt idx="236">
                  <c:v>1.0056192000000002</c:v>
                </c:pt>
                <c:pt idx="237">
                  <c:v>1.3403480000000001</c:v>
                </c:pt>
                <c:pt idx="238">
                  <c:v>1.2371879999999997</c:v>
                </c:pt>
                <c:pt idx="239">
                  <c:v>1.0739699999999996</c:v>
                </c:pt>
                <c:pt idx="240">
                  <c:v>1.4824779116465856</c:v>
                </c:pt>
                <c:pt idx="241">
                  <c:v>1.3886875999999992</c:v>
                </c:pt>
                <c:pt idx="242">
                  <c:v>1.534863600000002</c:v>
                </c:pt>
                <c:pt idx="243">
                  <c:v>1.6613244000000003</c:v>
                </c:pt>
                <c:pt idx="244">
                  <c:v>1.6340547999999997</c:v>
                </c:pt>
                <c:pt idx="245">
                  <c:v>1.3901479999999999</c:v>
                </c:pt>
                <c:pt idx="246">
                  <c:v>1.4443095999999995</c:v>
                </c:pt>
                <c:pt idx="247">
                  <c:v>1.094887600000001</c:v>
                </c:pt>
                <c:pt idx="248">
                  <c:v>0.98031959999999962</c:v>
                </c:pt>
                <c:pt idx="249">
                  <c:v>1.0398224000000005</c:v>
                </c:pt>
                <c:pt idx="250">
                  <c:v>1.6576800000000005</c:v>
                </c:pt>
                <c:pt idx="251">
                  <c:v>1.2307683999999999</c:v>
                </c:pt>
                <c:pt idx="252">
                  <c:v>1.0489623999999995</c:v>
                </c:pt>
                <c:pt idx="253">
                  <c:v>1.0711367999999997</c:v>
                </c:pt>
                <c:pt idx="254">
                  <c:v>1.0431344000000002</c:v>
                </c:pt>
                <c:pt idx="255">
                  <c:v>1.0412408</c:v>
                </c:pt>
                <c:pt idx="256">
                  <c:v>1.0094039999999995</c:v>
                </c:pt>
                <c:pt idx="257">
                  <c:v>0.98341079999999959</c:v>
                </c:pt>
                <c:pt idx="258">
                  <c:v>0.9661107999999996</c:v>
                </c:pt>
                <c:pt idx="259">
                  <c:v>0.9816311999999997</c:v>
                </c:pt>
                <c:pt idx="260">
                  <c:v>0.96276720000000005</c:v>
                </c:pt>
                <c:pt idx="261">
                  <c:v>0.9686211999999994</c:v>
                </c:pt>
                <c:pt idx="262">
                  <c:v>1.1155435999999996</c:v>
                </c:pt>
                <c:pt idx="263">
                  <c:v>1.0382311999999998</c:v>
                </c:pt>
                <c:pt idx="264">
                  <c:v>0.97355880000000017</c:v>
                </c:pt>
                <c:pt idx="265">
                  <c:v>1.0641960000000001</c:v>
                </c:pt>
                <c:pt idx="266">
                  <c:v>1.0189935999999995</c:v>
                </c:pt>
                <c:pt idx="267">
                  <c:v>0.97117559999999958</c:v>
                </c:pt>
                <c:pt idx="268">
                  <c:v>1.0341340000000008</c:v>
                </c:pt>
                <c:pt idx="269">
                  <c:v>0.9875672000000002</c:v>
                </c:pt>
                <c:pt idx="270">
                  <c:v>1.0142260000000005</c:v>
                </c:pt>
                <c:pt idx="271">
                  <c:v>1.0310003999999997</c:v>
                </c:pt>
                <c:pt idx="272">
                  <c:v>0.9707603999999993</c:v>
                </c:pt>
                <c:pt idx="273">
                  <c:v>0.99107759999999967</c:v>
                </c:pt>
                <c:pt idx="274">
                  <c:v>0.95369279999999934</c:v>
                </c:pt>
                <c:pt idx="275">
                  <c:v>0.98687680000000011</c:v>
                </c:pt>
                <c:pt idx="276">
                  <c:v>1.0172543999999994</c:v>
                </c:pt>
                <c:pt idx="277">
                  <c:v>0.98682719999999968</c:v>
                </c:pt>
                <c:pt idx="278">
                  <c:v>0.98266320000000029</c:v>
                </c:pt>
                <c:pt idx="279">
                  <c:v>1.1470515999999999</c:v>
                </c:pt>
                <c:pt idx="280">
                  <c:v>1.2182768000000004</c:v>
                </c:pt>
                <c:pt idx="281">
                  <c:v>1.0490419999999994</c:v>
                </c:pt>
                <c:pt idx="282">
                  <c:v>0.98079520000000009</c:v>
                </c:pt>
                <c:pt idx="283">
                  <c:v>1.0294247999999999</c:v>
                </c:pt>
                <c:pt idx="284">
                  <c:v>1.443279199999999</c:v>
                </c:pt>
                <c:pt idx="285">
                  <c:v>1.5252896000000009</c:v>
                </c:pt>
                <c:pt idx="286">
                  <c:v>1.5439112000000008</c:v>
                </c:pt>
                <c:pt idx="287">
                  <c:v>1.4864595999999983</c:v>
                </c:pt>
                <c:pt idx="288">
                  <c:v>1.4347592000000002</c:v>
                </c:pt>
                <c:pt idx="289">
                  <c:v>1.2311868000000001</c:v>
                </c:pt>
                <c:pt idx="290">
                  <c:v>1.1117988000000003</c:v>
                </c:pt>
                <c:pt idx="291">
                  <c:v>1.0218075999999998</c:v>
                </c:pt>
                <c:pt idx="292">
                  <c:v>1.0487644000000003</c:v>
                </c:pt>
                <c:pt idx="293">
                  <c:v>1.3415115999999994</c:v>
                </c:pt>
                <c:pt idx="294">
                  <c:v>1.0964571999999995</c:v>
                </c:pt>
                <c:pt idx="295">
                  <c:v>1.2758540000000007</c:v>
                </c:pt>
                <c:pt idx="296">
                  <c:v>1.1860687999999995</c:v>
                </c:pt>
                <c:pt idx="297">
                  <c:v>1.2635099999999999</c:v>
                </c:pt>
                <c:pt idx="298">
                  <c:v>1.1518976000000005</c:v>
                </c:pt>
                <c:pt idx="299">
                  <c:v>1.2896051999999998</c:v>
                </c:pt>
                <c:pt idx="300">
                  <c:v>1.2058746987951789</c:v>
                </c:pt>
                <c:pt idx="301">
                  <c:v>1.2291696000000001</c:v>
                </c:pt>
                <c:pt idx="302">
                  <c:v>1.1831788000000003</c:v>
                </c:pt>
                <c:pt idx="303">
                  <c:v>1.5018492000000003</c:v>
                </c:pt>
                <c:pt idx="304">
                  <c:v>1.1404691999999996</c:v>
                </c:pt>
                <c:pt idx="305">
                  <c:v>1.2116135999999995</c:v>
                </c:pt>
                <c:pt idx="306">
                  <c:v>1.1628707999999996</c:v>
                </c:pt>
                <c:pt idx="307">
                  <c:v>1.2513763999999996</c:v>
                </c:pt>
                <c:pt idx="308">
                  <c:v>1.2878736000000002</c:v>
                </c:pt>
                <c:pt idx="309">
                  <c:v>1.2401523999999997</c:v>
                </c:pt>
                <c:pt idx="310">
                  <c:v>1.1516531999999999</c:v>
                </c:pt>
                <c:pt idx="311">
                  <c:v>1.2209724000000006</c:v>
                </c:pt>
                <c:pt idx="312">
                  <c:v>1.2317555999999987</c:v>
                </c:pt>
                <c:pt idx="313">
                  <c:v>1.2804172000000005</c:v>
                </c:pt>
                <c:pt idx="314">
                  <c:v>1.1754615999999989</c:v>
                </c:pt>
                <c:pt idx="315">
                  <c:v>1.4384760000000001</c:v>
                </c:pt>
                <c:pt idx="316">
                  <c:v>1.2697260000000001</c:v>
                </c:pt>
                <c:pt idx="317">
                  <c:v>1.3982624000000003</c:v>
                </c:pt>
                <c:pt idx="318">
                  <c:v>1.8485511999999993</c:v>
                </c:pt>
                <c:pt idx="319">
                  <c:v>2.0986920000000007</c:v>
                </c:pt>
                <c:pt idx="320">
                  <c:v>1.3584256000000001</c:v>
                </c:pt>
                <c:pt idx="321">
                  <c:v>1.7951336000000002</c:v>
                </c:pt>
                <c:pt idx="322">
                  <c:v>1.5510660000000001</c:v>
                </c:pt>
                <c:pt idx="323">
                  <c:v>1.3888767999999996</c:v>
                </c:pt>
                <c:pt idx="324">
                  <c:v>1.1547816000000002</c:v>
                </c:pt>
                <c:pt idx="325">
                  <c:v>1.2610163999999999</c:v>
                </c:pt>
                <c:pt idx="326">
                  <c:v>1.1304692000000003</c:v>
                </c:pt>
                <c:pt idx="327">
                  <c:v>1.2806067999999995</c:v>
                </c:pt>
                <c:pt idx="328">
                  <c:v>1.1402351999999993</c:v>
                </c:pt>
                <c:pt idx="329">
                  <c:v>1.232432</c:v>
                </c:pt>
                <c:pt idx="330">
                  <c:v>1.2559884000000001</c:v>
                </c:pt>
                <c:pt idx="331">
                  <c:v>1.3797875999999996</c:v>
                </c:pt>
                <c:pt idx="332">
                  <c:v>1.1589911999999991</c:v>
                </c:pt>
                <c:pt idx="333">
                  <c:v>1.2512043999999989</c:v>
                </c:pt>
                <c:pt idx="334">
                  <c:v>1.1492252000000001</c:v>
                </c:pt>
                <c:pt idx="335">
                  <c:v>1.2341195999999999</c:v>
                </c:pt>
                <c:pt idx="336">
                  <c:v>1.1710688</c:v>
                </c:pt>
                <c:pt idx="337">
                  <c:v>1.2693724000000004</c:v>
                </c:pt>
                <c:pt idx="338">
                  <c:v>1.1640956000000002</c:v>
                </c:pt>
                <c:pt idx="339">
                  <c:v>1.2497736000000004</c:v>
                </c:pt>
                <c:pt idx="340">
                  <c:v>1.1724760000000003</c:v>
                </c:pt>
                <c:pt idx="341">
                  <c:v>1.2348224000000008</c:v>
                </c:pt>
                <c:pt idx="342">
                  <c:v>1.1779552000000002</c:v>
                </c:pt>
                <c:pt idx="343">
                  <c:v>1.2448299999999999</c:v>
                </c:pt>
                <c:pt idx="344">
                  <c:v>1.1919764000000004</c:v>
                </c:pt>
                <c:pt idx="345">
                  <c:v>1.4719875999999996</c:v>
                </c:pt>
                <c:pt idx="346">
                  <c:v>1.4653876000000006</c:v>
                </c:pt>
                <c:pt idx="347">
                  <c:v>1.7173219999999998</c:v>
                </c:pt>
                <c:pt idx="348">
                  <c:v>1.3059044000000006</c:v>
                </c:pt>
                <c:pt idx="349">
                  <c:v>1.2570255999999997</c:v>
                </c:pt>
                <c:pt idx="350">
                  <c:v>1.1979880000000005</c:v>
                </c:pt>
                <c:pt idx="351">
                  <c:v>1.0801623999999996</c:v>
                </c:pt>
                <c:pt idx="352">
                  <c:v>1.0110140000000001</c:v>
                </c:pt>
                <c:pt idx="353">
                  <c:v>1.0408947999999998</c:v>
                </c:pt>
                <c:pt idx="354">
                  <c:v>1.2108455999999996</c:v>
                </c:pt>
                <c:pt idx="355">
                  <c:v>1.1536412000000003</c:v>
                </c:pt>
                <c:pt idx="356">
                  <c:v>1.0554415999999998</c:v>
                </c:pt>
                <c:pt idx="357">
                  <c:v>1.010588</c:v>
                </c:pt>
                <c:pt idx="358">
                  <c:v>1.0094003999999999</c:v>
                </c:pt>
                <c:pt idx="359">
                  <c:v>1.0209351999999998</c:v>
                </c:pt>
                <c:pt idx="360">
                  <c:v>1.0176192771084338</c:v>
                </c:pt>
                <c:pt idx="361">
                  <c:v>1.0090408</c:v>
                </c:pt>
                <c:pt idx="362">
                  <c:v>1.0270299999999997</c:v>
                </c:pt>
                <c:pt idx="363">
                  <c:v>0.99087840000000027</c:v>
                </c:pt>
                <c:pt idx="364">
                  <c:v>1.0162420000000005</c:v>
                </c:pt>
                <c:pt idx="365">
                  <c:v>0.97809560000000051</c:v>
                </c:pt>
                <c:pt idx="366">
                  <c:v>0.99516640000000067</c:v>
                </c:pt>
                <c:pt idx="367">
                  <c:v>0.99827199999999983</c:v>
                </c:pt>
                <c:pt idx="368">
                  <c:v>1.0009928000000003</c:v>
                </c:pt>
                <c:pt idx="369">
                  <c:v>0.99766759999999965</c:v>
                </c:pt>
                <c:pt idx="370">
                  <c:v>0.99982479999999974</c:v>
                </c:pt>
                <c:pt idx="371">
                  <c:v>0.97202760000000032</c:v>
                </c:pt>
                <c:pt idx="372">
                  <c:v>0.98960960000000098</c:v>
                </c:pt>
                <c:pt idx="373">
                  <c:v>1.0141131999999999</c:v>
                </c:pt>
                <c:pt idx="374">
                  <c:v>1.2210536000000003</c:v>
                </c:pt>
                <c:pt idx="375">
                  <c:v>1.1326667999999998</c:v>
                </c:pt>
                <c:pt idx="376">
                  <c:v>1.0388644000000005</c:v>
                </c:pt>
                <c:pt idx="377">
                  <c:v>1.0055908000000002</c:v>
                </c:pt>
                <c:pt idx="378">
                  <c:v>1.0058963999999999</c:v>
                </c:pt>
                <c:pt idx="379">
                  <c:v>1.0000108000000005</c:v>
                </c:pt>
                <c:pt idx="380">
                  <c:v>0.9989784000000006</c:v>
                </c:pt>
                <c:pt idx="381">
                  <c:v>1.0025520000000006</c:v>
                </c:pt>
                <c:pt idx="382">
                  <c:v>1.0161364000000006</c:v>
                </c:pt>
                <c:pt idx="383">
                  <c:v>1.0172683999999992</c:v>
                </c:pt>
                <c:pt idx="384">
                  <c:v>1.0046308000000002</c:v>
                </c:pt>
                <c:pt idx="385">
                  <c:v>0.99386840000000076</c:v>
                </c:pt>
                <c:pt idx="386">
                  <c:v>1.0306828000000006</c:v>
                </c:pt>
                <c:pt idx="387">
                  <c:v>0.99019200000000052</c:v>
                </c:pt>
                <c:pt idx="388">
                  <c:v>1.1894851999999994</c:v>
                </c:pt>
                <c:pt idx="389">
                  <c:v>1.0600115999999993</c:v>
                </c:pt>
                <c:pt idx="390">
                  <c:v>0.99683440000000068</c:v>
                </c:pt>
                <c:pt idx="391">
                  <c:v>1.1592904000000004</c:v>
                </c:pt>
                <c:pt idx="392">
                  <c:v>1.3809908000000004</c:v>
                </c:pt>
                <c:pt idx="393">
                  <c:v>1.3625675999999993</c:v>
                </c:pt>
                <c:pt idx="394">
                  <c:v>1.6554879999999996</c:v>
                </c:pt>
                <c:pt idx="395">
                  <c:v>1.5204579999999985</c:v>
                </c:pt>
                <c:pt idx="396">
                  <c:v>1.5672364000000016</c:v>
                </c:pt>
                <c:pt idx="397">
                  <c:v>1.3846968000000002</c:v>
                </c:pt>
                <c:pt idx="398">
                  <c:v>1.0622904000000006</c:v>
                </c:pt>
                <c:pt idx="399">
                  <c:v>0.92701719999999921</c:v>
                </c:pt>
                <c:pt idx="400">
                  <c:v>0.83732760000000017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61819840"/>
        <c:axId val="-561808960"/>
      </c:lineChart>
      <c:catAx>
        <c:axId val="-561818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Time (sec</a:t>
                </a:r>
                <a:r>
                  <a:rPr lang="en-US" sz="2000" dirty="0" smtClean="0"/>
                  <a:t>)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31750">
            <a:solidFill>
              <a:schemeClr val="tx1"/>
            </a:solidFill>
          </a:ln>
        </c:spPr>
        <c:crossAx val="-561821472"/>
        <c:crosses val="autoZero"/>
        <c:auto val="1"/>
        <c:lblAlgn val="ctr"/>
        <c:lblOffset val="100"/>
        <c:tickLblSkip val="100"/>
        <c:tickMarkSkip val="100"/>
        <c:noMultiLvlLbl val="0"/>
      </c:catAx>
      <c:valAx>
        <c:axId val="-561821472"/>
        <c:scaling>
          <c:orientation val="minMax"/>
          <c:max val="8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consumption (W)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31750">
            <a:solidFill>
              <a:schemeClr val="tx1"/>
            </a:solidFill>
          </a:ln>
        </c:spPr>
        <c:crossAx val="-561818752"/>
        <c:crosses val="autoZero"/>
        <c:crossBetween val="midCat"/>
        <c:majorUnit val="2"/>
      </c:valAx>
      <c:valAx>
        <c:axId val="-561808960"/>
        <c:scaling>
          <c:orientation val="minMax"/>
          <c:max val="8"/>
          <c:min val="0"/>
        </c:scaling>
        <c:delete val="0"/>
        <c:axPos val="r"/>
        <c:numFmt formatCode="General" sourceLinked="1"/>
        <c:majorTickMark val="in"/>
        <c:minorTickMark val="none"/>
        <c:tickLblPos val="none"/>
        <c:spPr>
          <a:ln w="31750">
            <a:solidFill>
              <a:schemeClr val="tx1"/>
            </a:solidFill>
          </a:ln>
        </c:spPr>
        <c:crossAx val="-561819840"/>
        <c:crosses val="max"/>
        <c:crossBetween val="midCat"/>
        <c:majorUnit val="2"/>
      </c:valAx>
      <c:catAx>
        <c:axId val="-561819840"/>
        <c:scaling>
          <c:orientation val="minMax"/>
        </c:scaling>
        <c:delete val="0"/>
        <c:axPos val="t"/>
        <c:numFmt formatCode="General" sourceLinked="1"/>
        <c:majorTickMark val="in"/>
        <c:minorTickMark val="none"/>
        <c:tickLblPos val="none"/>
        <c:spPr>
          <a:ln w="31750">
            <a:solidFill>
              <a:schemeClr val="tx1"/>
            </a:solidFill>
          </a:ln>
        </c:spPr>
        <c:crossAx val="-561808960"/>
        <c:crosses val="max"/>
        <c:auto val="1"/>
        <c:lblAlgn val="ctr"/>
        <c:lblOffset val="100"/>
        <c:tickMarkSkip val="100"/>
        <c:noMultiLvlLbl val="0"/>
      </c:catAx>
    </c:plotArea>
    <c:legend>
      <c:legendPos val="r"/>
      <c:layout>
        <c:manualLayout>
          <c:xMode val="edge"/>
          <c:yMode val="edge"/>
          <c:x val="0.51506907990667838"/>
          <c:y val="7.7648062131034881E-2"/>
          <c:w val="0.44567913385826774"/>
          <c:h val="0.11288374442153722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 b="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'Default.infusionsoft.com.01-02_'!$V$244</c:f>
              <c:strCache>
                <c:ptCount val="1"/>
                <c:pt idx="0">
                  <c:v>Little cores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'Default.infusionsoft.com.01-02_'!$Q$2:$Q$319</c:f>
              <c:numCache>
                <c:formatCode>General</c:formatCode>
                <c:ptCount val="318"/>
                <c:pt idx="0">
                  <c:v>0</c:v>
                </c:pt>
                <c:pt idx="1">
                  <c:v>61</c:v>
                </c:pt>
                <c:pt idx="2">
                  <c:v>121</c:v>
                </c:pt>
                <c:pt idx="3">
                  <c:v>181</c:v>
                </c:pt>
                <c:pt idx="4">
                  <c:v>242</c:v>
                </c:pt>
                <c:pt idx="5">
                  <c:v>302</c:v>
                </c:pt>
                <c:pt idx="6">
                  <c:v>362</c:v>
                </c:pt>
                <c:pt idx="7">
                  <c:v>422</c:v>
                </c:pt>
                <c:pt idx="8">
                  <c:v>483</c:v>
                </c:pt>
                <c:pt idx="9">
                  <c:v>543</c:v>
                </c:pt>
                <c:pt idx="10">
                  <c:v>603</c:v>
                </c:pt>
                <c:pt idx="11">
                  <c:v>663</c:v>
                </c:pt>
                <c:pt idx="12">
                  <c:v>724</c:v>
                </c:pt>
                <c:pt idx="13">
                  <c:v>784</c:v>
                </c:pt>
                <c:pt idx="14">
                  <c:v>844</c:v>
                </c:pt>
                <c:pt idx="15">
                  <c:v>904</c:v>
                </c:pt>
                <c:pt idx="16">
                  <c:v>965</c:v>
                </c:pt>
                <c:pt idx="17">
                  <c:v>1025</c:v>
                </c:pt>
                <c:pt idx="18">
                  <c:v>1085</c:v>
                </c:pt>
                <c:pt idx="19">
                  <c:v>1145</c:v>
                </c:pt>
                <c:pt idx="20">
                  <c:v>1206</c:v>
                </c:pt>
                <c:pt idx="21">
                  <c:v>1266</c:v>
                </c:pt>
                <c:pt idx="22">
                  <c:v>1326</c:v>
                </c:pt>
                <c:pt idx="23">
                  <c:v>1386</c:v>
                </c:pt>
                <c:pt idx="24">
                  <c:v>1447</c:v>
                </c:pt>
                <c:pt idx="25">
                  <c:v>1507</c:v>
                </c:pt>
                <c:pt idx="26">
                  <c:v>1567</c:v>
                </c:pt>
                <c:pt idx="27">
                  <c:v>1627</c:v>
                </c:pt>
                <c:pt idx="28">
                  <c:v>1688</c:v>
                </c:pt>
                <c:pt idx="29">
                  <c:v>1748</c:v>
                </c:pt>
                <c:pt idx="30">
                  <c:v>1808</c:v>
                </c:pt>
                <c:pt idx="31">
                  <c:v>1868</c:v>
                </c:pt>
                <c:pt idx="32">
                  <c:v>1929</c:v>
                </c:pt>
                <c:pt idx="33">
                  <c:v>1989</c:v>
                </c:pt>
                <c:pt idx="34">
                  <c:v>2049</c:v>
                </c:pt>
                <c:pt idx="35">
                  <c:v>2110</c:v>
                </c:pt>
                <c:pt idx="36">
                  <c:v>2170</c:v>
                </c:pt>
                <c:pt idx="37">
                  <c:v>2230</c:v>
                </c:pt>
                <c:pt idx="38">
                  <c:v>2290</c:v>
                </c:pt>
                <c:pt idx="39">
                  <c:v>2351</c:v>
                </c:pt>
                <c:pt idx="40">
                  <c:v>2411</c:v>
                </c:pt>
                <c:pt idx="41">
                  <c:v>2471</c:v>
                </c:pt>
                <c:pt idx="42">
                  <c:v>2531</c:v>
                </c:pt>
                <c:pt idx="43">
                  <c:v>2592</c:v>
                </c:pt>
                <c:pt idx="44">
                  <c:v>2652</c:v>
                </c:pt>
                <c:pt idx="45">
                  <c:v>2712</c:v>
                </c:pt>
                <c:pt idx="46">
                  <c:v>2772</c:v>
                </c:pt>
                <c:pt idx="47">
                  <c:v>2833</c:v>
                </c:pt>
                <c:pt idx="48">
                  <c:v>2893</c:v>
                </c:pt>
                <c:pt idx="49">
                  <c:v>2953</c:v>
                </c:pt>
                <c:pt idx="50">
                  <c:v>3013</c:v>
                </c:pt>
                <c:pt idx="51">
                  <c:v>3074</c:v>
                </c:pt>
                <c:pt idx="52">
                  <c:v>3134</c:v>
                </c:pt>
                <c:pt idx="53">
                  <c:v>3194</c:v>
                </c:pt>
                <c:pt idx="54">
                  <c:v>3254</c:v>
                </c:pt>
                <c:pt idx="55">
                  <c:v>3315</c:v>
                </c:pt>
                <c:pt idx="56">
                  <c:v>3375</c:v>
                </c:pt>
                <c:pt idx="57">
                  <c:v>3435</c:v>
                </c:pt>
                <c:pt idx="58">
                  <c:v>3495</c:v>
                </c:pt>
                <c:pt idx="59">
                  <c:v>3556</c:v>
                </c:pt>
                <c:pt idx="60">
                  <c:v>3616</c:v>
                </c:pt>
                <c:pt idx="61">
                  <c:v>3676</c:v>
                </c:pt>
                <c:pt idx="62">
                  <c:v>3736</c:v>
                </c:pt>
                <c:pt idx="63">
                  <c:v>3797</c:v>
                </c:pt>
                <c:pt idx="64">
                  <c:v>3857</c:v>
                </c:pt>
                <c:pt idx="65">
                  <c:v>3917</c:v>
                </c:pt>
                <c:pt idx="66">
                  <c:v>3977</c:v>
                </c:pt>
                <c:pt idx="67">
                  <c:v>4038</c:v>
                </c:pt>
                <c:pt idx="68">
                  <c:v>4098</c:v>
                </c:pt>
                <c:pt idx="69">
                  <c:v>4158</c:v>
                </c:pt>
                <c:pt idx="70">
                  <c:v>4218</c:v>
                </c:pt>
                <c:pt idx="71">
                  <c:v>4278</c:v>
                </c:pt>
                <c:pt idx="72">
                  <c:v>4339</c:v>
                </c:pt>
                <c:pt idx="73">
                  <c:v>4399</c:v>
                </c:pt>
                <c:pt idx="74">
                  <c:v>4459</c:v>
                </c:pt>
                <c:pt idx="75">
                  <c:v>4519</c:v>
                </c:pt>
                <c:pt idx="76">
                  <c:v>4580</c:v>
                </c:pt>
                <c:pt idx="77">
                  <c:v>4640</c:v>
                </c:pt>
                <c:pt idx="78">
                  <c:v>4701</c:v>
                </c:pt>
                <c:pt idx="79">
                  <c:v>4761</c:v>
                </c:pt>
                <c:pt idx="80">
                  <c:v>4821</c:v>
                </c:pt>
                <c:pt idx="81">
                  <c:v>4881</c:v>
                </c:pt>
                <c:pt idx="82">
                  <c:v>4942</c:v>
                </c:pt>
                <c:pt idx="83">
                  <c:v>5002</c:v>
                </c:pt>
                <c:pt idx="84">
                  <c:v>5062</c:v>
                </c:pt>
                <c:pt idx="85">
                  <c:v>5122</c:v>
                </c:pt>
                <c:pt idx="86">
                  <c:v>5182</c:v>
                </c:pt>
                <c:pt idx="87">
                  <c:v>5243</c:v>
                </c:pt>
                <c:pt idx="88">
                  <c:v>5303</c:v>
                </c:pt>
                <c:pt idx="89">
                  <c:v>5363</c:v>
                </c:pt>
                <c:pt idx="90">
                  <c:v>5423</c:v>
                </c:pt>
                <c:pt idx="91">
                  <c:v>5484</c:v>
                </c:pt>
                <c:pt idx="92">
                  <c:v>5544</c:v>
                </c:pt>
                <c:pt idx="93">
                  <c:v>5604</c:v>
                </c:pt>
                <c:pt idx="94">
                  <c:v>5664</c:v>
                </c:pt>
                <c:pt idx="95">
                  <c:v>5725</c:v>
                </c:pt>
                <c:pt idx="96">
                  <c:v>5785</c:v>
                </c:pt>
                <c:pt idx="97">
                  <c:v>5845</c:v>
                </c:pt>
                <c:pt idx="98">
                  <c:v>5905</c:v>
                </c:pt>
                <c:pt idx="99">
                  <c:v>5966</c:v>
                </c:pt>
                <c:pt idx="100">
                  <c:v>6026</c:v>
                </c:pt>
                <c:pt idx="101">
                  <c:v>6086</c:v>
                </c:pt>
                <c:pt idx="102">
                  <c:v>6149</c:v>
                </c:pt>
                <c:pt idx="103">
                  <c:v>6210</c:v>
                </c:pt>
                <c:pt idx="104">
                  <c:v>6270</c:v>
                </c:pt>
                <c:pt idx="105">
                  <c:v>6330</c:v>
                </c:pt>
                <c:pt idx="106">
                  <c:v>6391</c:v>
                </c:pt>
                <c:pt idx="107">
                  <c:v>6453</c:v>
                </c:pt>
                <c:pt idx="108">
                  <c:v>6513</c:v>
                </c:pt>
                <c:pt idx="109">
                  <c:v>6574</c:v>
                </c:pt>
                <c:pt idx="110">
                  <c:v>6634</c:v>
                </c:pt>
                <c:pt idx="111">
                  <c:v>6694</c:v>
                </c:pt>
                <c:pt idx="112">
                  <c:v>6754</c:v>
                </c:pt>
                <c:pt idx="113">
                  <c:v>6816</c:v>
                </c:pt>
                <c:pt idx="114">
                  <c:v>6877</c:v>
                </c:pt>
                <c:pt idx="115">
                  <c:v>6937</c:v>
                </c:pt>
                <c:pt idx="116">
                  <c:v>6997</c:v>
                </c:pt>
                <c:pt idx="117">
                  <c:v>7057</c:v>
                </c:pt>
                <c:pt idx="118">
                  <c:v>7118</c:v>
                </c:pt>
                <c:pt idx="119">
                  <c:v>7178</c:v>
                </c:pt>
                <c:pt idx="120">
                  <c:v>7238</c:v>
                </c:pt>
                <c:pt idx="121">
                  <c:v>7299</c:v>
                </c:pt>
                <c:pt idx="122">
                  <c:v>7359</c:v>
                </c:pt>
                <c:pt idx="123">
                  <c:v>7420</c:v>
                </c:pt>
                <c:pt idx="124">
                  <c:v>7480</c:v>
                </c:pt>
                <c:pt idx="125">
                  <c:v>7541</c:v>
                </c:pt>
                <c:pt idx="126">
                  <c:v>7601</c:v>
                </c:pt>
                <c:pt idx="127">
                  <c:v>7661</c:v>
                </c:pt>
                <c:pt idx="128">
                  <c:v>7721</c:v>
                </c:pt>
                <c:pt idx="129">
                  <c:v>7782</c:v>
                </c:pt>
                <c:pt idx="130">
                  <c:v>7842</c:v>
                </c:pt>
                <c:pt idx="131">
                  <c:v>7902</c:v>
                </c:pt>
                <c:pt idx="132">
                  <c:v>7963</c:v>
                </c:pt>
                <c:pt idx="133">
                  <c:v>8023</c:v>
                </c:pt>
                <c:pt idx="134">
                  <c:v>8083</c:v>
                </c:pt>
                <c:pt idx="135">
                  <c:v>8143</c:v>
                </c:pt>
                <c:pt idx="136">
                  <c:v>8204</c:v>
                </c:pt>
                <c:pt idx="137">
                  <c:v>8264</c:v>
                </c:pt>
                <c:pt idx="138">
                  <c:v>8325</c:v>
                </c:pt>
                <c:pt idx="139">
                  <c:v>8385</c:v>
                </c:pt>
                <c:pt idx="140">
                  <c:v>8446</c:v>
                </c:pt>
                <c:pt idx="141">
                  <c:v>8506</c:v>
                </c:pt>
                <c:pt idx="142">
                  <c:v>8566</c:v>
                </c:pt>
                <c:pt idx="143">
                  <c:v>8626</c:v>
                </c:pt>
                <c:pt idx="144">
                  <c:v>8687</c:v>
                </c:pt>
                <c:pt idx="145">
                  <c:v>8747</c:v>
                </c:pt>
                <c:pt idx="146">
                  <c:v>8807</c:v>
                </c:pt>
                <c:pt idx="147">
                  <c:v>8867</c:v>
                </c:pt>
                <c:pt idx="148">
                  <c:v>8928</c:v>
                </c:pt>
                <c:pt idx="149">
                  <c:v>8988</c:v>
                </c:pt>
                <c:pt idx="150">
                  <c:v>9048</c:v>
                </c:pt>
                <c:pt idx="151">
                  <c:v>9108</c:v>
                </c:pt>
                <c:pt idx="152">
                  <c:v>9169</c:v>
                </c:pt>
                <c:pt idx="153">
                  <c:v>9229</c:v>
                </c:pt>
                <c:pt idx="154">
                  <c:v>9289</c:v>
                </c:pt>
                <c:pt idx="155">
                  <c:v>9349</c:v>
                </c:pt>
                <c:pt idx="156">
                  <c:v>9410</c:v>
                </c:pt>
                <c:pt idx="157">
                  <c:v>9470</c:v>
                </c:pt>
                <c:pt idx="158">
                  <c:v>9530</c:v>
                </c:pt>
                <c:pt idx="159">
                  <c:v>9590</c:v>
                </c:pt>
                <c:pt idx="160">
                  <c:v>9651</c:v>
                </c:pt>
                <c:pt idx="161">
                  <c:v>9711</c:v>
                </c:pt>
                <c:pt idx="162">
                  <c:v>9771</c:v>
                </c:pt>
                <c:pt idx="163">
                  <c:v>9831</c:v>
                </c:pt>
                <c:pt idx="164">
                  <c:v>9892</c:v>
                </c:pt>
                <c:pt idx="165">
                  <c:v>9952</c:v>
                </c:pt>
                <c:pt idx="166">
                  <c:v>10014</c:v>
                </c:pt>
                <c:pt idx="167">
                  <c:v>10074</c:v>
                </c:pt>
                <c:pt idx="168">
                  <c:v>10134</c:v>
                </c:pt>
                <c:pt idx="169">
                  <c:v>10194</c:v>
                </c:pt>
                <c:pt idx="170">
                  <c:v>10255</c:v>
                </c:pt>
                <c:pt idx="171">
                  <c:v>10315</c:v>
                </c:pt>
                <c:pt idx="172">
                  <c:v>10375</c:v>
                </c:pt>
                <c:pt idx="173">
                  <c:v>10435</c:v>
                </c:pt>
                <c:pt idx="174">
                  <c:v>10496</c:v>
                </c:pt>
                <c:pt idx="175">
                  <c:v>10556</c:v>
                </c:pt>
                <c:pt idx="176">
                  <c:v>10616</c:v>
                </c:pt>
                <c:pt idx="177">
                  <c:v>10676</c:v>
                </c:pt>
                <c:pt idx="178">
                  <c:v>10737</c:v>
                </c:pt>
                <c:pt idx="179">
                  <c:v>10797</c:v>
                </c:pt>
                <c:pt idx="180">
                  <c:v>10857</c:v>
                </c:pt>
                <c:pt idx="181">
                  <c:v>10917</c:v>
                </c:pt>
                <c:pt idx="182">
                  <c:v>10978</c:v>
                </c:pt>
                <c:pt idx="183">
                  <c:v>11038</c:v>
                </c:pt>
                <c:pt idx="184">
                  <c:v>11098</c:v>
                </c:pt>
                <c:pt idx="185">
                  <c:v>11159</c:v>
                </c:pt>
                <c:pt idx="186">
                  <c:v>11219</c:v>
                </c:pt>
                <c:pt idx="187">
                  <c:v>11279</c:v>
                </c:pt>
                <c:pt idx="188">
                  <c:v>11339</c:v>
                </c:pt>
                <c:pt idx="189">
                  <c:v>11400</c:v>
                </c:pt>
                <c:pt idx="190">
                  <c:v>11460</c:v>
                </c:pt>
                <c:pt idx="191">
                  <c:v>11521</c:v>
                </c:pt>
                <c:pt idx="192">
                  <c:v>11581</c:v>
                </c:pt>
                <c:pt idx="193">
                  <c:v>11641</c:v>
                </c:pt>
                <c:pt idx="194">
                  <c:v>11701</c:v>
                </c:pt>
                <c:pt idx="195">
                  <c:v>11762</c:v>
                </c:pt>
                <c:pt idx="196">
                  <c:v>11822</c:v>
                </c:pt>
                <c:pt idx="197">
                  <c:v>11882</c:v>
                </c:pt>
                <c:pt idx="198">
                  <c:v>11942</c:v>
                </c:pt>
                <c:pt idx="199">
                  <c:v>12003</c:v>
                </c:pt>
                <c:pt idx="200">
                  <c:v>12063</c:v>
                </c:pt>
                <c:pt idx="201">
                  <c:v>12123</c:v>
                </c:pt>
                <c:pt idx="202">
                  <c:v>12183</c:v>
                </c:pt>
                <c:pt idx="203">
                  <c:v>12244</c:v>
                </c:pt>
                <c:pt idx="204">
                  <c:v>12304</c:v>
                </c:pt>
                <c:pt idx="205">
                  <c:v>12364</c:v>
                </c:pt>
                <c:pt idx="206">
                  <c:v>12424</c:v>
                </c:pt>
                <c:pt idx="207">
                  <c:v>12485</c:v>
                </c:pt>
                <c:pt idx="208">
                  <c:v>12545</c:v>
                </c:pt>
                <c:pt idx="209">
                  <c:v>12605</c:v>
                </c:pt>
                <c:pt idx="210">
                  <c:v>12665</c:v>
                </c:pt>
                <c:pt idx="211">
                  <c:v>12726</c:v>
                </c:pt>
                <c:pt idx="212">
                  <c:v>12786</c:v>
                </c:pt>
                <c:pt idx="213">
                  <c:v>12846</c:v>
                </c:pt>
                <c:pt idx="214">
                  <c:v>12906</c:v>
                </c:pt>
                <c:pt idx="215">
                  <c:v>12967</c:v>
                </c:pt>
                <c:pt idx="216">
                  <c:v>13027</c:v>
                </c:pt>
                <c:pt idx="217">
                  <c:v>13087</c:v>
                </c:pt>
                <c:pt idx="218">
                  <c:v>13147</c:v>
                </c:pt>
                <c:pt idx="219">
                  <c:v>13208</c:v>
                </c:pt>
                <c:pt idx="220">
                  <c:v>13268</c:v>
                </c:pt>
                <c:pt idx="221">
                  <c:v>13328</c:v>
                </c:pt>
                <c:pt idx="222">
                  <c:v>13388</c:v>
                </c:pt>
                <c:pt idx="223">
                  <c:v>13448</c:v>
                </c:pt>
                <c:pt idx="224">
                  <c:v>13509</c:v>
                </c:pt>
                <c:pt idx="225">
                  <c:v>13569</c:v>
                </c:pt>
                <c:pt idx="226">
                  <c:v>13629</c:v>
                </c:pt>
                <c:pt idx="227">
                  <c:v>13690</c:v>
                </c:pt>
                <c:pt idx="228">
                  <c:v>13750</c:v>
                </c:pt>
                <c:pt idx="229">
                  <c:v>13810</c:v>
                </c:pt>
                <c:pt idx="230">
                  <c:v>13870</c:v>
                </c:pt>
                <c:pt idx="231">
                  <c:v>13931</c:v>
                </c:pt>
                <c:pt idx="232">
                  <c:v>13991</c:v>
                </c:pt>
                <c:pt idx="233">
                  <c:v>14051</c:v>
                </c:pt>
                <c:pt idx="234">
                  <c:v>14111</c:v>
                </c:pt>
                <c:pt idx="235">
                  <c:v>14172</c:v>
                </c:pt>
                <c:pt idx="236">
                  <c:v>14232</c:v>
                </c:pt>
                <c:pt idx="237">
                  <c:v>14292</c:v>
                </c:pt>
                <c:pt idx="238">
                  <c:v>14352</c:v>
                </c:pt>
                <c:pt idx="239">
                  <c:v>14413</c:v>
                </c:pt>
                <c:pt idx="240">
                  <c:v>14473</c:v>
                </c:pt>
                <c:pt idx="241">
                  <c:v>14533</c:v>
                </c:pt>
                <c:pt idx="242">
                  <c:v>14593</c:v>
                </c:pt>
                <c:pt idx="243">
                  <c:v>14654</c:v>
                </c:pt>
                <c:pt idx="244">
                  <c:v>14714</c:v>
                </c:pt>
                <c:pt idx="245">
                  <c:v>14774</c:v>
                </c:pt>
                <c:pt idx="246">
                  <c:v>14835</c:v>
                </c:pt>
                <c:pt idx="247">
                  <c:v>14895</c:v>
                </c:pt>
                <c:pt idx="248">
                  <c:v>14956</c:v>
                </c:pt>
                <c:pt idx="249">
                  <c:v>15016</c:v>
                </c:pt>
                <c:pt idx="250">
                  <c:v>15076</c:v>
                </c:pt>
                <c:pt idx="251">
                  <c:v>15137</c:v>
                </c:pt>
                <c:pt idx="252">
                  <c:v>15197</c:v>
                </c:pt>
                <c:pt idx="253">
                  <c:v>15257</c:v>
                </c:pt>
                <c:pt idx="254">
                  <c:v>15317</c:v>
                </c:pt>
                <c:pt idx="255">
                  <c:v>15378</c:v>
                </c:pt>
                <c:pt idx="256">
                  <c:v>15438</c:v>
                </c:pt>
                <c:pt idx="257">
                  <c:v>15499</c:v>
                </c:pt>
                <c:pt idx="258">
                  <c:v>15559</c:v>
                </c:pt>
                <c:pt idx="259">
                  <c:v>15619</c:v>
                </c:pt>
                <c:pt idx="260">
                  <c:v>15679</c:v>
                </c:pt>
                <c:pt idx="261">
                  <c:v>15740</c:v>
                </c:pt>
                <c:pt idx="262">
                  <c:v>15800</c:v>
                </c:pt>
                <c:pt idx="263">
                  <c:v>15860</c:v>
                </c:pt>
                <c:pt idx="264">
                  <c:v>15921</c:v>
                </c:pt>
                <c:pt idx="265">
                  <c:v>15981</c:v>
                </c:pt>
                <c:pt idx="266">
                  <c:v>16041</c:v>
                </c:pt>
                <c:pt idx="267">
                  <c:v>16102</c:v>
                </c:pt>
                <c:pt idx="268">
                  <c:v>16162</c:v>
                </c:pt>
                <c:pt idx="269">
                  <c:v>16222</c:v>
                </c:pt>
                <c:pt idx="270">
                  <c:v>16282</c:v>
                </c:pt>
                <c:pt idx="271">
                  <c:v>16343</c:v>
                </c:pt>
                <c:pt idx="272">
                  <c:v>16403</c:v>
                </c:pt>
                <c:pt idx="273">
                  <c:v>16463</c:v>
                </c:pt>
                <c:pt idx="274">
                  <c:v>16523</c:v>
                </c:pt>
                <c:pt idx="275">
                  <c:v>16584</c:v>
                </c:pt>
                <c:pt idx="276">
                  <c:v>16644</c:v>
                </c:pt>
                <c:pt idx="277">
                  <c:v>16704</c:v>
                </c:pt>
                <c:pt idx="278">
                  <c:v>16764</c:v>
                </c:pt>
                <c:pt idx="279">
                  <c:v>16825</c:v>
                </c:pt>
                <c:pt idx="280">
                  <c:v>16885</c:v>
                </c:pt>
                <c:pt idx="281">
                  <c:v>16945</c:v>
                </c:pt>
                <c:pt idx="282">
                  <c:v>17005</c:v>
                </c:pt>
                <c:pt idx="283">
                  <c:v>17066</c:v>
                </c:pt>
                <c:pt idx="284">
                  <c:v>17126</c:v>
                </c:pt>
                <c:pt idx="285">
                  <c:v>17186</c:v>
                </c:pt>
                <c:pt idx="286">
                  <c:v>17247</c:v>
                </c:pt>
                <c:pt idx="287">
                  <c:v>17307</c:v>
                </c:pt>
                <c:pt idx="288">
                  <c:v>17367</c:v>
                </c:pt>
                <c:pt idx="289">
                  <c:v>17428</c:v>
                </c:pt>
                <c:pt idx="290">
                  <c:v>17488</c:v>
                </c:pt>
                <c:pt idx="291">
                  <c:v>17548</c:v>
                </c:pt>
                <c:pt idx="292">
                  <c:v>17609</c:v>
                </c:pt>
                <c:pt idx="293">
                  <c:v>17669</c:v>
                </c:pt>
                <c:pt idx="294">
                  <c:v>17729</c:v>
                </c:pt>
                <c:pt idx="295">
                  <c:v>17789</c:v>
                </c:pt>
                <c:pt idx="296">
                  <c:v>17850</c:v>
                </c:pt>
                <c:pt idx="297">
                  <c:v>17910</c:v>
                </c:pt>
                <c:pt idx="298">
                  <c:v>17970</c:v>
                </c:pt>
                <c:pt idx="299">
                  <c:v>18031</c:v>
                </c:pt>
                <c:pt idx="300">
                  <c:v>18091</c:v>
                </c:pt>
                <c:pt idx="301">
                  <c:v>18152</c:v>
                </c:pt>
                <c:pt idx="302">
                  <c:v>18212</c:v>
                </c:pt>
                <c:pt idx="303">
                  <c:v>18272</c:v>
                </c:pt>
                <c:pt idx="304">
                  <c:v>18333</c:v>
                </c:pt>
                <c:pt idx="305">
                  <c:v>18393</c:v>
                </c:pt>
                <c:pt idx="306">
                  <c:v>18453</c:v>
                </c:pt>
                <c:pt idx="307">
                  <c:v>18514</c:v>
                </c:pt>
                <c:pt idx="308">
                  <c:v>18574</c:v>
                </c:pt>
                <c:pt idx="309">
                  <c:v>18634</c:v>
                </c:pt>
                <c:pt idx="310">
                  <c:v>18695</c:v>
                </c:pt>
                <c:pt idx="311">
                  <c:v>18755</c:v>
                </c:pt>
                <c:pt idx="312">
                  <c:v>18815</c:v>
                </c:pt>
                <c:pt idx="313">
                  <c:v>18876</c:v>
                </c:pt>
                <c:pt idx="314">
                  <c:v>18936</c:v>
                </c:pt>
                <c:pt idx="315">
                  <c:v>18996</c:v>
                </c:pt>
                <c:pt idx="316">
                  <c:v>19057</c:v>
                </c:pt>
                <c:pt idx="317">
                  <c:v>19117</c:v>
                </c:pt>
              </c:numCache>
            </c:numRef>
          </c:xVal>
          <c:yVal>
            <c:numRef>
              <c:f>'Default.infusionsoft.com.01-02_'!$R$2:$R$319</c:f>
              <c:numCache>
                <c:formatCode>General</c:formatCode>
                <c:ptCount val="318"/>
                <c:pt idx="0">
                  <c:v>61.25</c:v>
                </c:pt>
                <c:pt idx="1">
                  <c:v>34.25</c:v>
                </c:pt>
                <c:pt idx="2">
                  <c:v>30.25</c:v>
                </c:pt>
                <c:pt idx="3">
                  <c:v>57</c:v>
                </c:pt>
                <c:pt idx="4">
                  <c:v>75.75</c:v>
                </c:pt>
                <c:pt idx="5">
                  <c:v>94.5</c:v>
                </c:pt>
                <c:pt idx="6">
                  <c:v>85.25</c:v>
                </c:pt>
                <c:pt idx="7">
                  <c:v>58.25</c:v>
                </c:pt>
                <c:pt idx="8">
                  <c:v>51.25</c:v>
                </c:pt>
                <c:pt idx="9">
                  <c:v>48.75</c:v>
                </c:pt>
                <c:pt idx="10">
                  <c:v>57.25</c:v>
                </c:pt>
                <c:pt idx="11">
                  <c:v>72</c:v>
                </c:pt>
                <c:pt idx="12">
                  <c:v>34.25</c:v>
                </c:pt>
                <c:pt idx="13">
                  <c:v>26.25</c:v>
                </c:pt>
                <c:pt idx="14">
                  <c:v>30</c:v>
                </c:pt>
                <c:pt idx="15">
                  <c:v>47.25</c:v>
                </c:pt>
                <c:pt idx="16">
                  <c:v>23.5</c:v>
                </c:pt>
                <c:pt idx="17">
                  <c:v>44.75</c:v>
                </c:pt>
                <c:pt idx="18">
                  <c:v>54.5</c:v>
                </c:pt>
                <c:pt idx="19">
                  <c:v>31.75</c:v>
                </c:pt>
                <c:pt idx="20">
                  <c:v>35.75</c:v>
                </c:pt>
                <c:pt idx="21">
                  <c:v>32.5</c:v>
                </c:pt>
                <c:pt idx="22">
                  <c:v>33</c:v>
                </c:pt>
                <c:pt idx="23">
                  <c:v>27.5</c:v>
                </c:pt>
                <c:pt idx="24">
                  <c:v>63.25</c:v>
                </c:pt>
                <c:pt idx="25">
                  <c:v>73</c:v>
                </c:pt>
                <c:pt idx="26">
                  <c:v>52.25</c:v>
                </c:pt>
                <c:pt idx="27">
                  <c:v>62.25</c:v>
                </c:pt>
                <c:pt idx="28">
                  <c:v>68.25</c:v>
                </c:pt>
                <c:pt idx="29">
                  <c:v>35.75</c:v>
                </c:pt>
                <c:pt idx="30">
                  <c:v>83</c:v>
                </c:pt>
                <c:pt idx="31">
                  <c:v>75.75</c:v>
                </c:pt>
                <c:pt idx="32">
                  <c:v>62</c:v>
                </c:pt>
                <c:pt idx="33">
                  <c:v>79</c:v>
                </c:pt>
                <c:pt idx="34">
                  <c:v>50.25</c:v>
                </c:pt>
                <c:pt idx="35">
                  <c:v>64.75</c:v>
                </c:pt>
                <c:pt idx="36">
                  <c:v>82.75</c:v>
                </c:pt>
                <c:pt idx="37">
                  <c:v>60</c:v>
                </c:pt>
                <c:pt idx="38">
                  <c:v>54.75</c:v>
                </c:pt>
                <c:pt idx="39">
                  <c:v>50.75</c:v>
                </c:pt>
                <c:pt idx="40">
                  <c:v>50.25</c:v>
                </c:pt>
                <c:pt idx="41">
                  <c:v>60.5</c:v>
                </c:pt>
                <c:pt idx="42">
                  <c:v>38.75</c:v>
                </c:pt>
                <c:pt idx="43">
                  <c:v>58</c:v>
                </c:pt>
                <c:pt idx="44">
                  <c:v>50</c:v>
                </c:pt>
                <c:pt idx="45">
                  <c:v>39.75</c:v>
                </c:pt>
                <c:pt idx="46">
                  <c:v>50.75</c:v>
                </c:pt>
                <c:pt idx="47">
                  <c:v>43</c:v>
                </c:pt>
                <c:pt idx="48">
                  <c:v>55.75</c:v>
                </c:pt>
                <c:pt idx="49">
                  <c:v>72</c:v>
                </c:pt>
                <c:pt idx="50">
                  <c:v>41</c:v>
                </c:pt>
                <c:pt idx="51">
                  <c:v>11.5</c:v>
                </c:pt>
                <c:pt idx="52">
                  <c:v>82</c:v>
                </c:pt>
                <c:pt idx="53">
                  <c:v>17.25</c:v>
                </c:pt>
                <c:pt idx="54">
                  <c:v>43.25</c:v>
                </c:pt>
                <c:pt idx="55">
                  <c:v>58.5</c:v>
                </c:pt>
                <c:pt idx="56">
                  <c:v>52</c:v>
                </c:pt>
                <c:pt idx="57">
                  <c:v>53.25</c:v>
                </c:pt>
                <c:pt idx="58">
                  <c:v>49</c:v>
                </c:pt>
                <c:pt idx="59">
                  <c:v>66.25</c:v>
                </c:pt>
                <c:pt idx="60">
                  <c:v>42.75</c:v>
                </c:pt>
                <c:pt idx="61">
                  <c:v>47.5</c:v>
                </c:pt>
                <c:pt idx="62">
                  <c:v>74.5</c:v>
                </c:pt>
                <c:pt idx="63">
                  <c:v>56.25</c:v>
                </c:pt>
                <c:pt idx="64">
                  <c:v>42.5</c:v>
                </c:pt>
                <c:pt idx="65">
                  <c:v>40</c:v>
                </c:pt>
                <c:pt idx="66">
                  <c:v>37</c:v>
                </c:pt>
                <c:pt idx="67">
                  <c:v>40.25</c:v>
                </c:pt>
                <c:pt idx="68">
                  <c:v>35.75</c:v>
                </c:pt>
                <c:pt idx="69">
                  <c:v>41.75</c:v>
                </c:pt>
                <c:pt idx="70">
                  <c:v>71.75</c:v>
                </c:pt>
                <c:pt idx="71">
                  <c:v>45.5</c:v>
                </c:pt>
                <c:pt idx="72">
                  <c:v>39.25</c:v>
                </c:pt>
                <c:pt idx="73">
                  <c:v>51.25</c:v>
                </c:pt>
                <c:pt idx="74">
                  <c:v>55.25</c:v>
                </c:pt>
                <c:pt idx="75">
                  <c:v>44</c:v>
                </c:pt>
                <c:pt idx="76">
                  <c:v>38</c:v>
                </c:pt>
                <c:pt idx="77">
                  <c:v>33.25</c:v>
                </c:pt>
                <c:pt idx="78">
                  <c:v>71</c:v>
                </c:pt>
                <c:pt idx="79">
                  <c:v>57.75</c:v>
                </c:pt>
                <c:pt idx="80">
                  <c:v>37.75</c:v>
                </c:pt>
                <c:pt idx="81">
                  <c:v>65.5</c:v>
                </c:pt>
                <c:pt idx="82">
                  <c:v>40</c:v>
                </c:pt>
                <c:pt idx="83">
                  <c:v>44.75</c:v>
                </c:pt>
                <c:pt idx="84">
                  <c:v>86.75</c:v>
                </c:pt>
                <c:pt idx="85">
                  <c:v>48</c:v>
                </c:pt>
                <c:pt idx="86">
                  <c:v>60.5</c:v>
                </c:pt>
                <c:pt idx="87">
                  <c:v>50.25</c:v>
                </c:pt>
                <c:pt idx="88">
                  <c:v>48.75</c:v>
                </c:pt>
                <c:pt idx="89">
                  <c:v>42.75</c:v>
                </c:pt>
                <c:pt idx="90">
                  <c:v>43.75</c:v>
                </c:pt>
                <c:pt idx="91">
                  <c:v>47.75</c:v>
                </c:pt>
                <c:pt idx="92">
                  <c:v>54.75</c:v>
                </c:pt>
                <c:pt idx="93">
                  <c:v>37.5</c:v>
                </c:pt>
                <c:pt idx="94">
                  <c:v>49.25</c:v>
                </c:pt>
                <c:pt idx="95">
                  <c:v>55</c:v>
                </c:pt>
                <c:pt idx="96">
                  <c:v>44.25</c:v>
                </c:pt>
                <c:pt idx="97">
                  <c:v>29.25</c:v>
                </c:pt>
                <c:pt idx="98">
                  <c:v>89.75</c:v>
                </c:pt>
                <c:pt idx="99">
                  <c:v>69</c:v>
                </c:pt>
                <c:pt idx="100">
                  <c:v>89.5</c:v>
                </c:pt>
                <c:pt idx="101">
                  <c:v>78.25</c:v>
                </c:pt>
                <c:pt idx="102">
                  <c:v>80</c:v>
                </c:pt>
                <c:pt idx="103">
                  <c:v>59.25</c:v>
                </c:pt>
                <c:pt idx="104">
                  <c:v>98.25</c:v>
                </c:pt>
                <c:pt idx="105">
                  <c:v>74</c:v>
                </c:pt>
                <c:pt idx="106">
                  <c:v>69.75</c:v>
                </c:pt>
                <c:pt idx="107">
                  <c:v>94</c:v>
                </c:pt>
                <c:pt idx="108">
                  <c:v>42.5</c:v>
                </c:pt>
                <c:pt idx="109">
                  <c:v>67</c:v>
                </c:pt>
                <c:pt idx="110">
                  <c:v>65.75</c:v>
                </c:pt>
                <c:pt idx="111">
                  <c:v>80.25</c:v>
                </c:pt>
                <c:pt idx="112">
                  <c:v>54.5</c:v>
                </c:pt>
                <c:pt idx="113">
                  <c:v>91.25</c:v>
                </c:pt>
                <c:pt idx="114">
                  <c:v>71.25</c:v>
                </c:pt>
                <c:pt idx="115">
                  <c:v>73.75</c:v>
                </c:pt>
                <c:pt idx="116">
                  <c:v>56.5</c:v>
                </c:pt>
                <c:pt idx="117">
                  <c:v>74</c:v>
                </c:pt>
                <c:pt idx="118">
                  <c:v>86.5</c:v>
                </c:pt>
                <c:pt idx="119">
                  <c:v>84.25</c:v>
                </c:pt>
                <c:pt idx="120">
                  <c:v>52.75</c:v>
                </c:pt>
                <c:pt idx="121">
                  <c:v>91.75</c:v>
                </c:pt>
                <c:pt idx="122">
                  <c:v>82.75</c:v>
                </c:pt>
                <c:pt idx="123">
                  <c:v>89.75</c:v>
                </c:pt>
                <c:pt idx="124">
                  <c:v>69.75</c:v>
                </c:pt>
                <c:pt idx="125">
                  <c:v>79.5</c:v>
                </c:pt>
                <c:pt idx="126">
                  <c:v>75</c:v>
                </c:pt>
                <c:pt idx="127">
                  <c:v>82.25</c:v>
                </c:pt>
                <c:pt idx="128">
                  <c:v>78.75</c:v>
                </c:pt>
                <c:pt idx="129">
                  <c:v>70</c:v>
                </c:pt>
                <c:pt idx="130">
                  <c:v>73.75</c:v>
                </c:pt>
                <c:pt idx="131">
                  <c:v>87.75</c:v>
                </c:pt>
                <c:pt idx="132">
                  <c:v>77</c:v>
                </c:pt>
                <c:pt idx="133">
                  <c:v>55.5</c:v>
                </c:pt>
                <c:pt idx="134">
                  <c:v>91.25</c:v>
                </c:pt>
                <c:pt idx="135">
                  <c:v>73</c:v>
                </c:pt>
                <c:pt idx="136">
                  <c:v>48.5</c:v>
                </c:pt>
                <c:pt idx="137">
                  <c:v>73.5</c:v>
                </c:pt>
                <c:pt idx="138">
                  <c:v>81.75</c:v>
                </c:pt>
                <c:pt idx="139">
                  <c:v>52.5</c:v>
                </c:pt>
                <c:pt idx="140">
                  <c:v>63</c:v>
                </c:pt>
                <c:pt idx="141">
                  <c:v>87.5</c:v>
                </c:pt>
                <c:pt idx="142">
                  <c:v>62.5</c:v>
                </c:pt>
                <c:pt idx="143">
                  <c:v>51.5</c:v>
                </c:pt>
                <c:pt idx="144">
                  <c:v>63.75</c:v>
                </c:pt>
                <c:pt idx="145">
                  <c:v>66.75</c:v>
                </c:pt>
                <c:pt idx="146">
                  <c:v>80.5</c:v>
                </c:pt>
                <c:pt idx="147">
                  <c:v>82</c:v>
                </c:pt>
                <c:pt idx="148">
                  <c:v>81.75</c:v>
                </c:pt>
                <c:pt idx="149">
                  <c:v>83</c:v>
                </c:pt>
                <c:pt idx="150">
                  <c:v>75.5</c:v>
                </c:pt>
                <c:pt idx="151">
                  <c:v>66.25</c:v>
                </c:pt>
                <c:pt idx="152">
                  <c:v>86</c:v>
                </c:pt>
                <c:pt idx="153">
                  <c:v>84.5</c:v>
                </c:pt>
                <c:pt idx="154">
                  <c:v>73.25</c:v>
                </c:pt>
                <c:pt idx="155">
                  <c:v>61.75</c:v>
                </c:pt>
                <c:pt idx="156">
                  <c:v>63.25</c:v>
                </c:pt>
                <c:pt idx="157">
                  <c:v>55.75</c:v>
                </c:pt>
                <c:pt idx="158">
                  <c:v>44</c:v>
                </c:pt>
                <c:pt idx="159">
                  <c:v>52.75</c:v>
                </c:pt>
                <c:pt idx="160">
                  <c:v>53.75</c:v>
                </c:pt>
                <c:pt idx="161">
                  <c:v>69.25</c:v>
                </c:pt>
                <c:pt idx="162">
                  <c:v>77.25</c:v>
                </c:pt>
                <c:pt idx="163">
                  <c:v>79.5</c:v>
                </c:pt>
                <c:pt idx="164">
                  <c:v>53</c:v>
                </c:pt>
                <c:pt idx="165">
                  <c:v>63</c:v>
                </c:pt>
                <c:pt idx="166">
                  <c:v>52.25</c:v>
                </c:pt>
                <c:pt idx="167">
                  <c:v>46.5</c:v>
                </c:pt>
                <c:pt idx="168">
                  <c:v>93.25</c:v>
                </c:pt>
                <c:pt idx="169">
                  <c:v>71.5</c:v>
                </c:pt>
                <c:pt idx="170">
                  <c:v>67.5</c:v>
                </c:pt>
                <c:pt idx="171">
                  <c:v>56.5</c:v>
                </c:pt>
                <c:pt idx="172">
                  <c:v>52.75</c:v>
                </c:pt>
                <c:pt idx="173">
                  <c:v>71.5</c:v>
                </c:pt>
                <c:pt idx="174">
                  <c:v>77.25</c:v>
                </c:pt>
                <c:pt idx="175">
                  <c:v>71.75</c:v>
                </c:pt>
                <c:pt idx="176">
                  <c:v>81.75</c:v>
                </c:pt>
                <c:pt idx="177">
                  <c:v>74.75</c:v>
                </c:pt>
                <c:pt idx="178">
                  <c:v>65.5</c:v>
                </c:pt>
                <c:pt idx="179">
                  <c:v>58</c:v>
                </c:pt>
                <c:pt idx="180">
                  <c:v>78</c:v>
                </c:pt>
                <c:pt idx="181">
                  <c:v>61</c:v>
                </c:pt>
                <c:pt idx="182">
                  <c:v>76.5</c:v>
                </c:pt>
                <c:pt idx="183">
                  <c:v>55.75</c:v>
                </c:pt>
                <c:pt idx="184">
                  <c:v>57</c:v>
                </c:pt>
                <c:pt idx="185">
                  <c:v>50.75</c:v>
                </c:pt>
                <c:pt idx="186">
                  <c:v>56.25</c:v>
                </c:pt>
                <c:pt idx="187">
                  <c:v>81.75</c:v>
                </c:pt>
                <c:pt idx="188">
                  <c:v>80.25</c:v>
                </c:pt>
                <c:pt idx="189">
                  <c:v>66.75</c:v>
                </c:pt>
                <c:pt idx="190">
                  <c:v>50.25</c:v>
                </c:pt>
                <c:pt idx="191">
                  <c:v>70.25</c:v>
                </c:pt>
                <c:pt idx="192">
                  <c:v>56.75</c:v>
                </c:pt>
                <c:pt idx="193">
                  <c:v>69</c:v>
                </c:pt>
                <c:pt idx="194">
                  <c:v>81.75</c:v>
                </c:pt>
                <c:pt idx="195">
                  <c:v>55.25</c:v>
                </c:pt>
                <c:pt idx="196">
                  <c:v>54.25</c:v>
                </c:pt>
                <c:pt idx="197">
                  <c:v>58.25</c:v>
                </c:pt>
                <c:pt idx="198">
                  <c:v>66.5</c:v>
                </c:pt>
                <c:pt idx="199">
                  <c:v>89</c:v>
                </c:pt>
                <c:pt idx="200">
                  <c:v>71</c:v>
                </c:pt>
                <c:pt idx="201">
                  <c:v>90.5</c:v>
                </c:pt>
                <c:pt idx="202">
                  <c:v>54.25</c:v>
                </c:pt>
                <c:pt idx="203">
                  <c:v>51.75</c:v>
                </c:pt>
                <c:pt idx="204">
                  <c:v>48.25</c:v>
                </c:pt>
                <c:pt idx="205">
                  <c:v>44.75</c:v>
                </c:pt>
                <c:pt idx="206">
                  <c:v>68.25</c:v>
                </c:pt>
                <c:pt idx="207">
                  <c:v>54.75</c:v>
                </c:pt>
                <c:pt idx="208">
                  <c:v>42</c:v>
                </c:pt>
                <c:pt idx="209">
                  <c:v>36.75</c:v>
                </c:pt>
                <c:pt idx="210">
                  <c:v>33</c:v>
                </c:pt>
                <c:pt idx="211">
                  <c:v>34.25</c:v>
                </c:pt>
                <c:pt idx="212">
                  <c:v>48.75</c:v>
                </c:pt>
                <c:pt idx="213">
                  <c:v>64.75</c:v>
                </c:pt>
                <c:pt idx="214">
                  <c:v>53.75</c:v>
                </c:pt>
                <c:pt idx="215">
                  <c:v>62.75</c:v>
                </c:pt>
                <c:pt idx="216">
                  <c:v>64.5</c:v>
                </c:pt>
                <c:pt idx="217">
                  <c:v>71</c:v>
                </c:pt>
                <c:pt idx="218">
                  <c:v>63</c:v>
                </c:pt>
                <c:pt idx="219">
                  <c:v>55.5</c:v>
                </c:pt>
                <c:pt idx="220">
                  <c:v>50</c:v>
                </c:pt>
                <c:pt idx="221">
                  <c:v>52</c:v>
                </c:pt>
                <c:pt idx="222">
                  <c:v>70</c:v>
                </c:pt>
                <c:pt idx="223">
                  <c:v>62.25</c:v>
                </c:pt>
                <c:pt idx="224">
                  <c:v>73.25</c:v>
                </c:pt>
                <c:pt idx="225">
                  <c:v>71</c:v>
                </c:pt>
                <c:pt idx="226">
                  <c:v>57</c:v>
                </c:pt>
                <c:pt idx="227">
                  <c:v>48.75</c:v>
                </c:pt>
                <c:pt idx="228">
                  <c:v>51.25</c:v>
                </c:pt>
                <c:pt idx="229">
                  <c:v>48.25</c:v>
                </c:pt>
                <c:pt idx="230">
                  <c:v>70.75</c:v>
                </c:pt>
                <c:pt idx="231">
                  <c:v>45.25</c:v>
                </c:pt>
                <c:pt idx="232">
                  <c:v>51</c:v>
                </c:pt>
                <c:pt idx="233">
                  <c:v>89.25</c:v>
                </c:pt>
                <c:pt idx="234">
                  <c:v>81.75</c:v>
                </c:pt>
                <c:pt idx="235">
                  <c:v>64.75</c:v>
                </c:pt>
                <c:pt idx="236">
                  <c:v>91.25</c:v>
                </c:pt>
                <c:pt idx="237">
                  <c:v>75</c:v>
                </c:pt>
                <c:pt idx="238">
                  <c:v>89.5</c:v>
                </c:pt>
                <c:pt idx="239">
                  <c:v>85</c:v>
                </c:pt>
                <c:pt idx="240">
                  <c:v>91</c:v>
                </c:pt>
                <c:pt idx="241">
                  <c:v>88.5</c:v>
                </c:pt>
                <c:pt idx="242">
                  <c:v>85.25</c:v>
                </c:pt>
                <c:pt idx="243">
                  <c:v>76.5</c:v>
                </c:pt>
                <c:pt idx="244">
                  <c:v>77</c:v>
                </c:pt>
                <c:pt idx="245">
                  <c:v>89.75</c:v>
                </c:pt>
                <c:pt idx="246">
                  <c:v>82</c:v>
                </c:pt>
                <c:pt idx="247">
                  <c:v>90.25</c:v>
                </c:pt>
                <c:pt idx="248">
                  <c:v>78.75</c:v>
                </c:pt>
                <c:pt idx="249">
                  <c:v>82.5</c:v>
                </c:pt>
                <c:pt idx="250">
                  <c:v>71.25</c:v>
                </c:pt>
                <c:pt idx="251">
                  <c:v>80.25</c:v>
                </c:pt>
                <c:pt idx="252">
                  <c:v>71</c:v>
                </c:pt>
                <c:pt idx="253">
                  <c:v>77.75</c:v>
                </c:pt>
                <c:pt idx="254">
                  <c:v>79.25</c:v>
                </c:pt>
                <c:pt idx="255">
                  <c:v>71.25</c:v>
                </c:pt>
                <c:pt idx="256">
                  <c:v>78</c:v>
                </c:pt>
                <c:pt idx="257">
                  <c:v>89.75</c:v>
                </c:pt>
                <c:pt idx="258">
                  <c:v>77.75</c:v>
                </c:pt>
                <c:pt idx="259">
                  <c:v>69.5</c:v>
                </c:pt>
                <c:pt idx="260">
                  <c:v>71.5</c:v>
                </c:pt>
                <c:pt idx="261">
                  <c:v>80.5</c:v>
                </c:pt>
                <c:pt idx="262">
                  <c:v>76.5</c:v>
                </c:pt>
                <c:pt idx="263">
                  <c:v>78</c:v>
                </c:pt>
                <c:pt idx="264">
                  <c:v>78</c:v>
                </c:pt>
                <c:pt idx="265">
                  <c:v>78.25</c:v>
                </c:pt>
                <c:pt idx="266">
                  <c:v>74.75</c:v>
                </c:pt>
                <c:pt idx="267">
                  <c:v>67.5</c:v>
                </c:pt>
                <c:pt idx="268">
                  <c:v>76.25</c:v>
                </c:pt>
                <c:pt idx="269">
                  <c:v>71</c:v>
                </c:pt>
                <c:pt idx="270">
                  <c:v>78.5</c:v>
                </c:pt>
                <c:pt idx="271">
                  <c:v>76.5</c:v>
                </c:pt>
                <c:pt idx="272">
                  <c:v>75</c:v>
                </c:pt>
                <c:pt idx="273">
                  <c:v>76</c:v>
                </c:pt>
                <c:pt idx="274">
                  <c:v>76.25</c:v>
                </c:pt>
                <c:pt idx="275">
                  <c:v>74.75</c:v>
                </c:pt>
                <c:pt idx="276">
                  <c:v>73.5</c:v>
                </c:pt>
                <c:pt idx="277">
                  <c:v>71.5</c:v>
                </c:pt>
                <c:pt idx="278">
                  <c:v>80.75</c:v>
                </c:pt>
                <c:pt idx="279">
                  <c:v>86.25</c:v>
                </c:pt>
                <c:pt idx="280">
                  <c:v>80.5</c:v>
                </c:pt>
                <c:pt idx="281">
                  <c:v>72.25</c:v>
                </c:pt>
                <c:pt idx="282">
                  <c:v>70</c:v>
                </c:pt>
                <c:pt idx="283">
                  <c:v>63.75</c:v>
                </c:pt>
                <c:pt idx="284">
                  <c:v>30</c:v>
                </c:pt>
                <c:pt idx="285">
                  <c:v>50.75</c:v>
                </c:pt>
                <c:pt idx="286">
                  <c:v>40.5</c:v>
                </c:pt>
                <c:pt idx="287">
                  <c:v>34.75</c:v>
                </c:pt>
                <c:pt idx="288">
                  <c:v>43</c:v>
                </c:pt>
                <c:pt idx="289">
                  <c:v>24.5</c:v>
                </c:pt>
                <c:pt idx="290">
                  <c:v>25</c:v>
                </c:pt>
                <c:pt idx="291">
                  <c:v>21.5</c:v>
                </c:pt>
                <c:pt idx="292">
                  <c:v>41.25</c:v>
                </c:pt>
                <c:pt idx="293">
                  <c:v>36.5</c:v>
                </c:pt>
                <c:pt idx="294">
                  <c:v>30</c:v>
                </c:pt>
                <c:pt idx="295">
                  <c:v>31.25</c:v>
                </c:pt>
                <c:pt idx="296">
                  <c:v>33.25</c:v>
                </c:pt>
                <c:pt idx="297">
                  <c:v>80.75</c:v>
                </c:pt>
                <c:pt idx="298">
                  <c:v>21.5</c:v>
                </c:pt>
                <c:pt idx="299">
                  <c:v>21.25</c:v>
                </c:pt>
                <c:pt idx="300">
                  <c:v>21.5</c:v>
                </c:pt>
                <c:pt idx="301">
                  <c:v>59.75</c:v>
                </c:pt>
                <c:pt idx="302">
                  <c:v>25</c:v>
                </c:pt>
                <c:pt idx="303">
                  <c:v>28.75</c:v>
                </c:pt>
                <c:pt idx="304">
                  <c:v>37</c:v>
                </c:pt>
                <c:pt idx="305">
                  <c:v>31.25</c:v>
                </c:pt>
                <c:pt idx="306">
                  <c:v>75</c:v>
                </c:pt>
                <c:pt idx="307">
                  <c:v>26</c:v>
                </c:pt>
                <c:pt idx="308">
                  <c:v>36.25</c:v>
                </c:pt>
                <c:pt idx="309">
                  <c:v>54.75</c:v>
                </c:pt>
                <c:pt idx="310">
                  <c:v>45.75</c:v>
                </c:pt>
                <c:pt idx="311">
                  <c:v>30</c:v>
                </c:pt>
                <c:pt idx="312">
                  <c:v>22.75</c:v>
                </c:pt>
                <c:pt idx="313">
                  <c:v>98.5</c:v>
                </c:pt>
                <c:pt idx="314">
                  <c:v>36.25</c:v>
                </c:pt>
                <c:pt idx="315">
                  <c:v>71.25</c:v>
                </c:pt>
                <c:pt idx="316">
                  <c:v>38</c:v>
                </c:pt>
                <c:pt idx="317">
                  <c:v>64.25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1812224"/>
        <c:axId val="-561810048"/>
      </c:scatterChart>
      <c:scatterChart>
        <c:scatterStyle val="lineMarker"/>
        <c:varyColors val="0"/>
        <c:ser>
          <c:idx val="0"/>
          <c:order val="1"/>
          <c:tx>
            <c:strRef>
              <c:f>'Default.infusionsoft.com.01-02_'!$V$245</c:f>
              <c:strCache>
                <c:ptCount val="1"/>
                <c:pt idx="0">
                  <c:v>Big cores</c:v>
                </c:pt>
              </c:strCache>
            </c:strRef>
          </c:tx>
          <c:spPr>
            <a:ln w="28575" cap="rnd" cmpd="sng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'Default.infusionsoft.com.01-02_'!$Q$2:$Q$319</c:f>
              <c:numCache>
                <c:formatCode>General</c:formatCode>
                <c:ptCount val="318"/>
                <c:pt idx="0">
                  <c:v>0</c:v>
                </c:pt>
                <c:pt idx="1">
                  <c:v>61</c:v>
                </c:pt>
                <c:pt idx="2">
                  <c:v>121</c:v>
                </c:pt>
                <c:pt idx="3">
                  <c:v>181</c:v>
                </c:pt>
                <c:pt idx="4">
                  <c:v>242</c:v>
                </c:pt>
                <c:pt idx="5">
                  <c:v>302</c:v>
                </c:pt>
                <c:pt idx="6">
                  <c:v>362</c:v>
                </c:pt>
                <c:pt idx="7">
                  <c:v>422</c:v>
                </c:pt>
                <c:pt idx="8">
                  <c:v>483</c:v>
                </c:pt>
                <c:pt idx="9">
                  <c:v>543</c:v>
                </c:pt>
                <c:pt idx="10">
                  <c:v>603</c:v>
                </c:pt>
                <c:pt idx="11">
                  <c:v>663</c:v>
                </c:pt>
                <c:pt idx="12">
                  <c:v>724</c:v>
                </c:pt>
                <c:pt idx="13">
                  <c:v>784</c:v>
                </c:pt>
                <c:pt idx="14">
                  <c:v>844</c:v>
                </c:pt>
                <c:pt idx="15">
                  <c:v>904</c:v>
                </c:pt>
                <c:pt idx="16">
                  <c:v>965</c:v>
                </c:pt>
                <c:pt idx="17">
                  <c:v>1025</c:v>
                </c:pt>
                <c:pt idx="18">
                  <c:v>1085</c:v>
                </c:pt>
                <c:pt idx="19">
                  <c:v>1145</c:v>
                </c:pt>
                <c:pt idx="20">
                  <c:v>1206</c:v>
                </c:pt>
                <c:pt idx="21">
                  <c:v>1266</c:v>
                </c:pt>
                <c:pt idx="22">
                  <c:v>1326</c:v>
                </c:pt>
                <c:pt idx="23">
                  <c:v>1386</c:v>
                </c:pt>
                <c:pt idx="24">
                  <c:v>1447</c:v>
                </c:pt>
                <c:pt idx="25">
                  <c:v>1507</c:v>
                </c:pt>
                <c:pt idx="26">
                  <c:v>1567</c:v>
                </c:pt>
                <c:pt idx="27">
                  <c:v>1627</c:v>
                </c:pt>
                <c:pt idx="28">
                  <c:v>1688</c:v>
                </c:pt>
                <c:pt idx="29">
                  <c:v>1748</c:v>
                </c:pt>
                <c:pt idx="30">
                  <c:v>1808</c:v>
                </c:pt>
                <c:pt idx="31">
                  <c:v>1868</c:v>
                </c:pt>
                <c:pt idx="32">
                  <c:v>1929</c:v>
                </c:pt>
                <c:pt idx="33">
                  <c:v>1989</c:v>
                </c:pt>
                <c:pt idx="34">
                  <c:v>2049</c:v>
                </c:pt>
                <c:pt idx="35">
                  <c:v>2110</c:v>
                </c:pt>
                <c:pt idx="36">
                  <c:v>2170</c:v>
                </c:pt>
                <c:pt idx="37">
                  <c:v>2230</c:v>
                </c:pt>
                <c:pt idx="38">
                  <c:v>2290</c:v>
                </c:pt>
                <c:pt idx="39">
                  <c:v>2351</c:v>
                </c:pt>
                <c:pt idx="40">
                  <c:v>2411</c:v>
                </c:pt>
                <c:pt idx="41">
                  <c:v>2471</c:v>
                </c:pt>
                <c:pt idx="42">
                  <c:v>2531</c:v>
                </c:pt>
                <c:pt idx="43">
                  <c:v>2592</c:v>
                </c:pt>
                <c:pt idx="44">
                  <c:v>2652</c:v>
                </c:pt>
                <c:pt idx="45">
                  <c:v>2712</c:v>
                </c:pt>
                <c:pt idx="46">
                  <c:v>2772</c:v>
                </c:pt>
                <c:pt idx="47">
                  <c:v>2833</c:v>
                </c:pt>
                <c:pt idx="48">
                  <c:v>2893</c:v>
                </c:pt>
                <c:pt idx="49">
                  <c:v>2953</c:v>
                </c:pt>
                <c:pt idx="50">
                  <c:v>3013</c:v>
                </c:pt>
                <c:pt idx="51">
                  <c:v>3074</c:v>
                </c:pt>
                <c:pt idx="52">
                  <c:v>3134</c:v>
                </c:pt>
                <c:pt idx="53">
                  <c:v>3194</c:v>
                </c:pt>
                <c:pt idx="54">
                  <c:v>3254</c:v>
                </c:pt>
                <c:pt idx="55">
                  <c:v>3315</c:v>
                </c:pt>
                <c:pt idx="56">
                  <c:v>3375</c:v>
                </c:pt>
                <c:pt idx="57">
                  <c:v>3435</c:v>
                </c:pt>
                <c:pt idx="58">
                  <c:v>3495</c:v>
                </c:pt>
                <c:pt idx="59">
                  <c:v>3556</c:v>
                </c:pt>
                <c:pt idx="60">
                  <c:v>3616</c:v>
                </c:pt>
                <c:pt idx="61">
                  <c:v>3676</c:v>
                </c:pt>
                <c:pt idx="62">
                  <c:v>3736</c:v>
                </c:pt>
                <c:pt idx="63">
                  <c:v>3797</c:v>
                </c:pt>
                <c:pt idx="64">
                  <c:v>3857</c:v>
                </c:pt>
                <c:pt idx="65">
                  <c:v>3917</c:v>
                </c:pt>
                <c:pt idx="66">
                  <c:v>3977</c:v>
                </c:pt>
                <c:pt idx="67">
                  <c:v>4038</c:v>
                </c:pt>
                <c:pt idx="68">
                  <c:v>4098</c:v>
                </c:pt>
                <c:pt idx="69">
                  <c:v>4158</c:v>
                </c:pt>
                <c:pt idx="70">
                  <c:v>4218</c:v>
                </c:pt>
                <c:pt idx="71">
                  <c:v>4278</c:v>
                </c:pt>
                <c:pt idx="72">
                  <c:v>4339</c:v>
                </c:pt>
                <c:pt idx="73">
                  <c:v>4399</c:v>
                </c:pt>
                <c:pt idx="74">
                  <c:v>4459</c:v>
                </c:pt>
                <c:pt idx="75">
                  <c:v>4519</c:v>
                </c:pt>
                <c:pt idx="76">
                  <c:v>4580</c:v>
                </c:pt>
                <c:pt idx="77">
                  <c:v>4640</c:v>
                </c:pt>
                <c:pt idx="78">
                  <c:v>4701</c:v>
                </c:pt>
                <c:pt idx="79">
                  <c:v>4761</c:v>
                </c:pt>
                <c:pt idx="80">
                  <c:v>4821</c:v>
                </c:pt>
                <c:pt idx="81">
                  <c:v>4881</c:v>
                </c:pt>
                <c:pt idx="82">
                  <c:v>4942</c:v>
                </c:pt>
                <c:pt idx="83">
                  <c:v>5002</c:v>
                </c:pt>
                <c:pt idx="84">
                  <c:v>5062</c:v>
                </c:pt>
                <c:pt idx="85">
                  <c:v>5122</c:v>
                </c:pt>
                <c:pt idx="86">
                  <c:v>5182</c:v>
                </c:pt>
                <c:pt idx="87">
                  <c:v>5243</c:v>
                </c:pt>
                <c:pt idx="88">
                  <c:v>5303</c:v>
                </c:pt>
                <c:pt idx="89">
                  <c:v>5363</c:v>
                </c:pt>
                <c:pt idx="90">
                  <c:v>5423</c:v>
                </c:pt>
                <c:pt idx="91">
                  <c:v>5484</c:v>
                </c:pt>
                <c:pt idx="92">
                  <c:v>5544</c:v>
                </c:pt>
                <c:pt idx="93">
                  <c:v>5604</c:v>
                </c:pt>
                <c:pt idx="94">
                  <c:v>5664</c:v>
                </c:pt>
                <c:pt idx="95">
                  <c:v>5725</c:v>
                </c:pt>
                <c:pt idx="96">
                  <c:v>5785</c:v>
                </c:pt>
                <c:pt idx="97">
                  <c:v>5845</c:v>
                </c:pt>
                <c:pt idx="98">
                  <c:v>5905</c:v>
                </c:pt>
                <c:pt idx="99">
                  <c:v>5966</c:v>
                </c:pt>
                <c:pt idx="100">
                  <c:v>6026</c:v>
                </c:pt>
                <c:pt idx="101">
                  <c:v>6086</c:v>
                </c:pt>
                <c:pt idx="102">
                  <c:v>6149</c:v>
                </c:pt>
                <c:pt idx="103">
                  <c:v>6210</c:v>
                </c:pt>
                <c:pt idx="104">
                  <c:v>6270</c:v>
                </c:pt>
                <c:pt idx="105">
                  <c:v>6330</c:v>
                </c:pt>
                <c:pt idx="106">
                  <c:v>6391</c:v>
                </c:pt>
                <c:pt idx="107">
                  <c:v>6453</c:v>
                </c:pt>
                <c:pt idx="108">
                  <c:v>6513</c:v>
                </c:pt>
                <c:pt idx="109">
                  <c:v>6574</c:v>
                </c:pt>
                <c:pt idx="110">
                  <c:v>6634</c:v>
                </c:pt>
                <c:pt idx="111">
                  <c:v>6694</c:v>
                </c:pt>
                <c:pt idx="112">
                  <c:v>6754</c:v>
                </c:pt>
                <c:pt idx="113">
                  <c:v>6816</c:v>
                </c:pt>
                <c:pt idx="114">
                  <c:v>6877</c:v>
                </c:pt>
                <c:pt idx="115">
                  <c:v>6937</c:v>
                </c:pt>
                <c:pt idx="116">
                  <c:v>6997</c:v>
                </c:pt>
                <c:pt idx="117">
                  <c:v>7057</c:v>
                </c:pt>
                <c:pt idx="118">
                  <c:v>7118</c:v>
                </c:pt>
                <c:pt idx="119">
                  <c:v>7178</c:v>
                </c:pt>
                <c:pt idx="120">
                  <c:v>7238</c:v>
                </c:pt>
                <c:pt idx="121">
                  <c:v>7299</c:v>
                </c:pt>
                <c:pt idx="122">
                  <c:v>7359</c:v>
                </c:pt>
                <c:pt idx="123">
                  <c:v>7420</c:v>
                </c:pt>
                <c:pt idx="124">
                  <c:v>7480</c:v>
                </c:pt>
                <c:pt idx="125">
                  <c:v>7541</c:v>
                </c:pt>
                <c:pt idx="126">
                  <c:v>7601</c:v>
                </c:pt>
                <c:pt idx="127">
                  <c:v>7661</c:v>
                </c:pt>
                <c:pt idx="128">
                  <c:v>7721</c:v>
                </c:pt>
                <c:pt idx="129">
                  <c:v>7782</c:v>
                </c:pt>
                <c:pt idx="130">
                  <c:v>7842</c:v>
                </c:pt>
                <c:pt idx="131">
                  <c:v>7902</c:v>
                </c:pt>
                <c:pt idx="132">
                  <c:v>7963</c:v>
                </c:pt>
                <c:pt idx="133">
                  <c:v>8023</c:v>
                </c:pt>
                <c:pt idx="134">
                  <c:v>8083</c:v>
                </c:pt>
                <c:pt idx="135">
                  <c:v>8143</c:v>
                </c:pt>
                <c:pt idx="136">
                  <c:v>8204</c:v>
                </c:pt>
                <c:pt idx="137">
                  <c:v>8264</c:v>
                </c:pt>
                <c:pt idx="138">
                  <c:v>8325</c:v>
                </c:pt>
                <c:pt idx="139">
                  <c:v>8385</c:v>
                </c:pt>
                <c:pt idx="140">
                  <c:v>8446</c:v>
                </c:pt>
                <c:pt idx="141">
                  <c:v>8506</c:v>
                </c:pt>
                <c:pt idx="142">
                  <c:v>8566</c:v>
                </c:pt>
                <c:pt idx="143">
                  <c:v>8626</c:v>
                </c:pt>
                <c:pt idx="144">
                  <c:v>8687</c:v>
                </c:pt>
                <c:pt idx="145">
                  <c:v>8747</c:v>
                </c:pt>
                <c:pt idx="146">
                  <c:v>8807</c:v>
                </c:pt>
                <c:pt idx="147">
                  <c:v>8867</c:v>
                </c:pt>
                <c:pt idx="148">
                  <c:v>8928</c:v>
                </c:pt>
                <c:pt idx="149">
                  <c:v>8988</c:v>
                </c:pt>
                <c:pt idx="150">
                  <c:v>9048</c:v>
                </c:pt>
                <c:pt idx="151">
                  <c:v>9108</c:v>
                </c:pt>
                <c:pt idx="152">
                  <c:v>9169</c:v>
                </c:pt>
                <c:pt idx="153">
                  <c:v>9229</c:v>
                </c:pt>
                <c:pt idx="154">
                  <c:v>9289</c:v>
                </c:pt>
                <c:pt idx="155">
                  <c:v>9349</c:v>
                </c:pt>
                <c:pt idx="156">
                  <c:v>9410</c:v>
                </c:pt>
                <c:pt idx="157">
                  <c:v>9470</c:v>
                </c:pt>
                <c:pt idx="158">
                  <c:v>9530</c:v>
                </c:pt>
                <c:pt idx="159">
                  <c:v>9590</c:v>
                </c:pt>
                <c:pt idx="160">
                  <c:v>9651</c:v>
                </c:pt>
                <c:pt idx="161">
                  <c:v>9711</c:v>
                </c:pt>
                <c:pt idx="162">
                  <c:v>9771</c:v>
                </c:pt>
                <c:pt idx="163">
                  <c:v>9831</c:v>
                </c:pt>
                <c:pt idx="164">
                  <c:v>9892</c:v>
                </c:pt>
                <c:pt idx="165">
                  <c:v>9952</c:v>
                </c:pt>
                <c:pt idx="166">
                  <c:v>10014</c:v>
                </c:pt>
                <c:pt idx="167">
                  <c:v>10074</c:v>
                </c:pt>
                <c:pt idx="168">
                  <c:v>10134</c:v>
                </c:pt>
                <c:pt idx="169">
                  <c:v>10194</c:v>
                </c:pt>
                <c:pt idx="170">
                  <c:v>10255</c:v>
                </c:pt>
                <c:pt idx="171">
                  <c:v>10315</c:v>
                </c:pt>
                <c:pt idx="172">
                  <c:v>10375</c:v>
                </c:pt>
                <c:pt idx="173">
                  <c:v>10435</c:v>
                </c:pt>
                <c:pt idx="174">
                  <c:v>10496</c:v>
                </c:pt>
                <c:pt idx="175">
                  <c:v>10556</c:v>
                </c:pt>
                <c:pt idx="176">
                  <c:v>10616</c:v>
                </c:pt>
                <c:pt idx="177">
                  <c:v>10676</c:v>
                </c:pt>
                <c:pt idx="178">
                  <c:v>10737</c:v>
                </c:pt>
                <c:pt idx="179">
                  <c:v>10797</c:v>
                </c:pt>
                <c:pt idx="180">
                  <c:v>10857</c:v>
                </c:pt>
                <c:pt idx="181">
                  <c:v>10917</c:v>
                </c:pt>
                <c:pt idx="182">
                  <c:v>10978</c:v>
                </c:pt>
                <c:pt idx="183">
                  <c:v>11038</c:v>
                </c:pt>
                <c:pt idx="184">
                  <c:v>11098</c:v>
                </c:pt>
                <c:pt idx="185">
                  <c:v>11159</c:v>
                </c:pt>
                <c:pt idx="186">
                  <c:v>11219</c:v>
                </c:pt>
                <c:pt idx="187">
                  <c:v>11279</c:v>
                </c:pt>
                <c:pt idx="188">
                  <c:v>11339</c:v>
                </c:pt>
                <c:pt idx="189">
                  <c:v>11400</c:v>
                </c:pt>
                <c:pt idx="190">
                  <c:v>11460</c:v>
                </c:pt>
                <c:pt idx="191">
                  <c:v>11521</c:v>
                </c:pt>
                <c:pt idx="192">
                  <c:v>11581</c:v>
                </c:pt>
                <c:pt idx="193">
                  <c:v>11641</c:v>
                </c:pt>
                <c:pt idx="194">
                  <c:v>11701</c:v>
                </c:pt>
                <c:pt idx="195">
                  <c:v>11762</c:v>
                </c:pt>
                <c:pt idx="196">
                  <c:v>11822</c:v>
                </c:pt>
                <c:pt idx="197">
                  <c:v>11882</c:v>
                </c:pt>
                <c:pt idx="198">
                  <c:v>11942</c:v>
                </c:pt>
                <c:pt idx="199">
                  <c:v>12003</c:v>
                </c:pt>
                <c:pt idx="200">
                  <c:v>12063</c:v>
                </c:pt>
                <c:pt idx="201">
                  <c:v>12123</c:v>
                </c:pt>
                <c:pt idx="202">
                  <c:v>12183</c:v>
                </c:pt>
                <c:pt idx="203">
                  <c:v>12244</c:v>
                </c:pt>
                <c:pt idx="204">
                  <c:v>12304</c:v>
                </c:pt>
                <c:pt idx="205">
                  <c:v>12364</c:v>
                </c:pt>
                <c:pt idx="206">
                  <c:v>12424</c:v>
                </c:pt>
                <c:pt idx="207">
                  <c:v>12485</c:v>
                </c:pt>
                <c:pt idx="208">
                  <c:v>12545</c:v>
                </c:pt>
                <c:pt idx="209">
                  <c:v>12605</c:v>
                </c:pt>
                <c:pt idx="210">
                  <c:v>12665</c:v>
                </c:pt>
                <c:pt idx="211">
                  <c:v>12726</c:v>
                </c:pt>
                <c:pt idx="212">
                  <c:v>12786</c:v>
                </c:pt>
                <c:pt idx="213">
                  <c:v>12846</c:v>
                </c:pt>
                <c:pt idx="214">
                  <c:v>12906</c:v>
                </c:pt>
                <c:pt idx="215">
                  <c:v>12967</c:v>
                </c:pt>
                <c:pt idx="216">
                  <c:v>13027</c:v>
                </c:pt>
                <c:pt idx="217">
                  <c:v>13087</c:v>
                </c:pt>
                <c:pt idx="218">
                  <c:v>13147</c:v>
                </c:pt>
                <c:pt idx="219">
                  <c:v>13208</c:v>
                </c:pt>
                <c:pt idx="220">
                  <c:v>13268</c:v>
                </c:pt>
                <c:pt idx="221">
                  <c:v>13328</c:v>
                </c:pt>
                <c:pt idx="222">
                  <c:v>13388</c:v>
                </c:pt>
                <c:pt idx="223">
                  <c:v>13448</c:v>
                </c:pt>
                <c:pt idx="224">
                  <c:v>13509</c:v>
                </c:pt>
                <c:pt idx="225">
                  <c:v>13569</c:v>
                </c:pt>
                <c:pt idx="226">
                  <c:v>13629</c:v>
                </c:pt>
                <c:pt idx="227">
                  <c:v>13690</c:v>
                </c:pt>
                <c:pt idx="228">
                  <c:v>13750</c:v>
                </c:pt>
                <c:pt idx="229">
                  <c:v>13810</c:v>
                </c:pt>
                <c:pt idx="230">
                  <c:v>13870</c:v>
                </c:pt>
                <c:pt idx="231">
                  <c:v>13931</c:v>
                </c:pt>
                <c:pt idx="232">
                  <c:v>13991</c:v>
                </c:pt>
                <c:pt idx="233">
                  <c:v>14051</c:v>
                </c:pt>
                <c:pt idx="234">
                  <c:v>14111</c:v>
                </c:pt>
                <c:pt idx="235">
                  <c:v>14172</c:v>
                </c:pt>
                <c:pt idx="236">
                  <c:v>14232</c:v>
                </c:pt>
                <c:pt idx="237">
                  <c:v>14292</c:v>
                </c:pt>
                <c:pt idx="238">
                  <c:v>14352</c:v>
                </c:pt>
                <c:pt idx="239">
                  <c:v>14413</c:v>
                </c:pt>
                <c:pt idx="240">
                  <c:v>14473</c:v>
                </c:pt>
                <c:pt idx="241">
                  <c:v>14533</c:v>
                </c:pt>
                <c:pt idx="242">
                  <c:v>14593</c:v>
                </c:pt>
                <c:pt idx="243">
                  <c:v>14654</c:v>
                </c:pt>
                <c:pt idx="244">
                  <c:v>14714</c:v>
                </c:pt>
                <c:pt idx="245">
                  <c:v>14774</c:v>
                </c:pt>
                <c:pt idx="246">
                  <c:v>14835</c:v>
                </c:pt>
                <c:pt idx="247">
                  <c:v>14895</c:v>
                </c:pt>
                <c:pt idx="248">
                  <c:v>14956</c:v>
                </c:pt>
                <c:pt idx="249">
                  <c:v>15016</c:v>
                </c:pt>
                <c:pt idx="250">
                  <c:v>15076</c:v>
                </c:pt>
                <c:pt idx="251">
                  <c:v>15137</c:v>
                </c:pt>
                <c:pt idx="252">
                  <c:v>15197</c:v>
                </c:pt>
                <c:pt idx="253">
                  <c:v>15257</c:v>
                </c:pt>
                <c:pt idx="254">
                  <c:v>15317</c:v>
                </c:pt>
                <c:pt idx="255">
                  <c:v>15378</c:v>
                </c:pt>
                <c:pt idx="256">
                  <c:v>15438</c:v>
                </c:pt>
                <c:pt idx="257">
                  <c:v>15499</c:v>
                </c:pt>
                <c:pt idx="258">
                  <c:v>15559</c:v>
                </c:pt>
                <c:pt idx="259">
                  <c:v>15619</c:v>
                </c:pt>
                <c:pt idx="260">
                  <c:v>15679</c:v>
                </c:pt>
                <c:pt idx="261">
                  <c:v>15740</c:v>
                </c:pt>
                <c:pt idx="262">
                  <c:v>15800</c:v>
                </c:pt>
                <c:pt idx="263">
                  <c:v>15860</c:v>
                </c:pt>
                <c:pt idx="264">
                  <c:v>15921</c:v>
                </c:pt>
                <c:pt idx="265">
                  <c:v>15981</c:v>
                </c:pt>
                <c:pt idx="266">
                  <c:v>16041</c:v>
                </c:pt>
                <c:pt idx="267">
                  <c:v>16102</c:v>
                </c:pt>
                <c:pt idx="268">
                  <c:v>16162</c:v>
                </c:pt>
                <c:pt idx="269">
                  <c:v>16222</c:v>
                </c:pt>
                <c:pt idx="270">
                  <c:v>16282</c:v>
                </c:pt>
                <c:pt idx="271">
                  <c:v>16343</c:v>
                </c:pt>
                <c:pt idx="272">
                  <c:v>16403</c:v>
                </c:pt>
                <c:pt idx="273">
                  <c:v>16463</c:v>
                </c:pt>
                <c:pt idx="274">
                  <c:v>16523</c:v>
                </c:pt>
                <c:pt idx="275">
                  <c:v>16584</c:v>
                </c:pt>
                <c:pt idx="276">
                  <c:v>16644</c:v>
                </c:pt>
                <c:pt idx="277">
                  <c:v>16704</c:v>
                </c:pt>
                <c:pt idx="278">
                  <c:v>16764</c:v>
                </c:pt>
                <c:pt idx="279">
                  <c:v>16825</c:v>
                </c:pt>
                <c:pt idx="280">
                  <c:v>16885</c:v>
                </c:pt>
                <c:pt idx="281">
                  <c:v>16945</c:v>
                </c:pt>
                <c:pt idx="282">
                  <c:v>17005</c:v>
                </c:pt>
                <c:pt idx="283">
                  <c:v>17066</c:v>
                </c:pt>
                <c:pt idx="284">
                  <c:v>17126</c:v>
                </c:pt>
                <c:pt idx="285">
                  <c:v>17186</c:v>
                </c:pt>
                <c:pt idx="286">
                  <c:v>17247</c:v>
                </c:pt>
                <c:pt idx="287">
                  <c:v>17307</c:v>
                </c:pt>
                <c:pt idx="288">
                  <c:v>17367</c:v>
                </c:pt>
                <c:pt idx="289">
                  <c:v>17428</c:v>
                </c:pt>
                <c:pt idx="290">
                  <c:v>17488</c:v>
                </c:pt>
                <c:pt idx="291">
                  <c:v>17548</c:v>
                </c:pt>
                <c:pt idx="292">
                  <c:v>17609</c:v>
                </c:pt>
                <c:pt idx="293">
                  <c:v>17669</c:v>
                </c:pt>
                <c:pt idx="294">
                  <c:v>17729</c:v>
                </c:pt>
                <c:pt idx="295">
                  <c:v>17789</c:v>
                </c:pt>
                <c:pt idx="296">
                  <c:v>17850</c:v>
                </c:pt>
                <c:pt idx="297">
                  <c:v>17910</c:v>
                </c:pt>
                <c:pt idx="298">
                  <c:v>17970</c:v>
                </c:pt>
                <c:pt idx="299">
                  <c:v>18031</c:v>
                </c:pt>
                <c:pt idx="300">
                  <c:v>18091</c:v>
                </c:pt>
                <c:pt idx="301">
                  <c:v>18152</c:v>
                </c:pt>
                <c:pt idx="302">
                  <c:v>18212</c:v>
                </c:pt>
                <c:pt idx="303">
                  <c:v>18272</c:v>
                </c:pt>
                <c:pt idx="304">
                  <c:v>18333</c:v>
                </c:pt>
                <c:pt idx="305">
                  <c:v>18393</c:v>
                </c:pt>
                <c:pt idx="306">
                  <c:v>18453</c:v>
                </c:pt>
                <c:pt idx="307">
                  <c:v>18514</c:v>
                </c:pt>
                <c:pt idx="308">
                  <c:v>18574</c:v>
                </c:pt>
                <c:pt idx="309">
                  <c:v>18634</c:v>
                </c:pt>
                <c:pt idx="310">
                  <c:v>18695</c:v>
                </c:pt>
                <c:pt idx="311">
                  <c:v>18755</c:v>
                </c:pt>
                <c:pt idx="312">
                  <c:v>18815</c:v>
                </c:pt>
                <c:pt idx="313">
                  <c:v>18876</c:v>
                </c:pt>
                <c:pt idx="314">
                  <c:v>18936</c:v>
                </c:pt>
                <c:pt idx="315">
                  <c:v>18996</c:v>
                </c:pt>
                <c:pt idx="316">
                  <c:v>19057</c:v>
                </c:pt>
                <c:pt idx="317">
                  <c:v>19117</c:v>
                </c:pt>
              </c:numCache>
            </c:numRef>
          </c:xVal>
          <c:yVal>
            <c:numRef>
              <c:f>'Default.infusionsoft.com.01-02_'!$S$2:$S$319</c:f>
              <c:numCache>
                <c:formatCode>General</c:formatCode>
                <c:ptCount val="318"/>
                <c:pt idx="0">
                  <c:v>23.5</c:v>
                </c:pt>
                <c:pt idx="1">
                  <c:v>0.5</c:v>
                </c:pt>
                <c:pt idx="2">
                  <c:v>0</c:v>
                </c:pt>
                <c:pt idx="3">
                  <c:v>0.25</c:v>
                </c:pt>
                <c:pt idx="4">
                  <c:v>4.75</c:v>
                </c:pt>
                <c:pt idx="5">
                  <c:v>0</c:v>
                </c:pt>
                <c:pt idx="6">
                  <c:v>0</c:v>
                </c:pt>
                <c:pt idx="7">
                  <c:v>50</c:v>
                </c:pt>
                <c:pt idx="8">
                  <c:v>25.5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51</c:v>
                </c:pt>
                <c:pt idx="27">
                  <c:v>51</c:v>
                </c:pt>
                <c:pt idx="28">
                  <c:v>25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26</c:v>
                </c:pt>
                <c:pt idx="34">
                  <c:v>25</c:v>
                </c:pt>
                <c:pt idx="35">
                  <c:v>1.75</c:v>
                </c:pt>
                <c:pt idx="36">
                  <c:v>0</c:v>
                </c:pt>
                <c:pt idx="37">
                  <c:v>19</c:v>
                </c:pt>
                <c:pt idx="38">
                  <c:v>1.25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25</c:v>
                </c:pt>
                <c:pt idx="51">
                  <c:v>25</c:v>
                </c:pt>
                <c:pt idx="52">
                  <c:v>0</c:v>
                </c:pt>
                <c:pt idx="53">
                  <c:v>0.25</c:v>
                </c:pt>
                <c:pt idx="54">
                  <c:v>0</c:v>
                </c:pt>
                <c:pt idx="55">
                  <c:v>0</c:v>
                </c:pt>
                <c:pt idx="56">
                  <c:v>50</c:v>
                </c:pt>
                <c:pt idx="57">
                  <c:v>25</c:v>
                </c:pt>
                <c:pt idx="58">
                  <c:v>24.25</c:v>
                </c:pt>
                <c:pt idx="59">
                  <c:v>25.75</c:v>
                </c:pt>
                <c:pt idx="60">
                  <c:v>3.5</c:v>
                </c:pt>
                <c:pt idx="61">
                  <c:v>3.5</c:v>
                </c:pt>
                <c:pt idx="62">
                  <c:v>0</c:v>
                </c:pt>
                <c:pt idx="63">
                  <c:v>25</c:v>
                </c:pt>
                <c:pt idx="64">
                  <c:v>25</c:v>
                </c:pt>
                <c:pt idx="65">
                  <c:v>50</c:v>
                </c:pt>
                <c:pt idx="66">
                  <c:v>25</c:v>
                </c:pt>
                <c:pt idx="67">
                  <c:v>20.25</c:v>
                </c:pt>
                <c:pt idx="68">
                  <c:v>25</c:v>
                </c:pt>
                <c:pt idx="69">
                  <c:v>15.25</c:v>
                </c:pt>
                <c:pt idx="70">
                  <c:v>52</c:v>
                </c:pt>
                <c:pt idx="71">
                  <c:v>2.75</c:v>
                </c:pt>
                <c:pt idx="72">
                  <c:v>26.75</c:v>
                </c:pt>
                <c:pt idx="73">
                  <c:v>0</c:v>
                </c:pt>
                <c:pt idx="74">
                  <c:v>0</c:v>
                </c:pt>
                <c:pt idx="75">
                  <c:v>28.25</c:v>
                </c:pt>
                <c:pt idx="76">
                  <c:v>25</c:v>
                </c:pt>
                <c:pt idx="77">
                  <c:v>25</c:v>
                </c:pt>
                <c:pt idx="78">
                  <c:v>13.75</c:v>
                </c:pt>
                <c:pt idx="79">
                  <c:v>7.25</c:v>
                </c:pt>
                <c:pt idx="80">
                  <c:v>0</c:v>
                </c:pt>
                <c:pt idx="81">
                  <c:v>0.25</c:v>
                </c:pt>
                <c:pt idx="82">
                  <c:v>25.25</c:v>
                </c:pt>
                <c:pt idx="83">
                  <c:v>25</c:v>
                </c:pt>
                <c:pt idx="84">
                  <c:v>16.25</c:v>
                </c:pt>
                <c:pt idx="85">
                  <c:v>20.75</c:v>
                </c:pt>
                <c:pt idx="86">
                  <c:v>21.25</c:v>
                </c:pt>
                <c:pt idx="87">
                  <c:v>25</c:v>
                </c:pt>
                <c:pt idx="88">
                  <c:v>52</c:v>
                </c:pt>
                <c:pt idx="89">
                  <c:v>25</c:v>
                </c:pt>
                <c:pt idx="90">
                  <c:v>8</c:v>
                </c:pt>
                <c:pt idx="91">
                  <c:v>13.5</c:v>
                </c:pt>
                <c:pt idx="92">
                  <c:v>14.5</c:v>
                </c:pt>
                <c:pt idx="93">
                  <c:v>25</c:v>
                </c:pt>
                <c:pt idx="94">
                  <c:v>25</c:v>
                </c:pt>
                <c:pt idx="95">
                  <c:v>24.5</c:v>
                </c:pt>
                <c:pt idx="96">
                  <c:v>25</c:v>
                </c:pt>
                <c:pt idx="97">
                  <c:v>48.75</c:v>
                </c:pt>
                <c:pt idx="98">
                  <c:v>47.5</c:v>
                </c:pt>
                <c:pt idx="99">
                  <c:v>7.75</c:v>
                </c:pt>
                <c:pt idx="100">
                  <c:v>47.5</c:v>
                </c:pt>
                <c:pt idx="101">
                  <c:v>51.75</c:v>
                </c:pt>
                <c:pt idx="102">
                  <c:v>30.75</c:v>
                </c:pt>
                <c:pt idx="103">
                  <c:v>25</c:v>
                </c:pt>
                <c:pt idx="104">
                  <c:v>0</c:v>
                </c:pt>
                <c:pt idx="105">
                  <c:v>50</c:v>
                </c:pt>
                <c:pt idx="106">
                  <c:v>25</c:v>
                </c:pt>
                <c:pt idx="107">
                  <c:v>0</c:v>
                </c:pt>
                <c:pt idx="108">
                  <c:v>50</c:v>
                </c:pt>
                <c:pt idx="109">
                  <c:v>50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11.25</c:v>
                </c:pt>
                <c:pt idx="115">
                  <c:v>0.25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11.5</c:v>
                </c:pt>
                <c:pt idx="129">
                  <c:v>0.25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25</c:v>
                </c:pt>
                <c:pt idx="203">
                  <c:v>25</c:v>
                </c:pt>
                <c:pt idx="204">
                  <c:v>28.75</c:v>
                </c:pt>
                <c:pt idx="205">
                  <c:v>25</c:v>
                </c:pt>
                <c:pt idx="206">
                  <c:v>25</c:v>
                </c:pt>
                <c:pt idx="207">
                  <c:v>25</c:v>
                </c:pt>
                <c:pt idx="208">
                  <c:v>50.5</c:v>
                </c:pt>
                <c:pt idx="209">
                  <c:v>42.25</c:v>
                </c:pt>
                <c:pt idx="210">
                  <c:v>21.75</c:v>
                </c:pt>
                <c:pt idx="211">
                  <c:v>25.25</c:v>
                </c:pt>
                <c:pt idx="212">
                  <c:v>0.75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1808416"/>
        <c:axId val="-561818208"/>
      </c:scatterChart>
      <c:valAx>
        <c:axId val="-561812224"/>
        <c:scaling>
          <c:orientation val="minMax"/>
          <c:max val="2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1810048"/>
        <c:crosses val="autoZero"/>
        <c:crossBetween val="midCat"/>
        <c:dispUnits>
          <c:builtInUnit val="thousands"/>
        </c:dispUnits>
      </c:valAx>
      <c:valAx>
        <c:axId val="-56181004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Core type utilization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1812224"/>
        <c:crosses val="autoZero"/>
        <c:crossBetween val="midCat"/>
        <c:majorUnit val="20"/>
      </c:valAx>
      <c:valAx>
        <c:axId val="-561818208"/>
        <c:scaling>
          <c:orientation val="minMax"/>
          <c:max val="100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1808416"/>
        <c:crosses val="max"/>
        <c:crossBetween val="midCat"/>
        <c:majorUnit val="20"/>
      </c:valAx>
      <c:valAx>
        <c:axId val="-561808416"/>
        <c:scaling>
          <c:orientation val="minMax"/>
          <c:max val="20000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1818208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55555555555558E-3"/>
          <c:y val="0.81814625689412801"/>
          <c:w val="0.38871741032370954"/>
          <c:h val="0.10144443293272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'Default.infusionsoft.com.01-02_'!$V$244</c:f>
              <c:strCache>
                <c:ptCount val="1"/>
                <c:pt idx="0">
                  <c:v>Little cores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'Default.infusionsoft.com.01-02_'!$M$2:$M$319</c:f>
              <c:numCache>
                <c:formatCode>General</c:formatCode>
                <c:ptCount val="318"/>
                <c:pt idx="0">
                  <c:v>0</c:v>
                </c:pt>
                <c:pt idx="1">
                  <c:v>61</c:v>
                </c:pt>
                <c:pt idx="2">
                  <c:v>121</c:v>
                </c:pt>
                <c:pt idx="3">
                  <c:v>181</c:v>
                </c:pt>
                <c:pt idx="4">
                  <c:v>242</c:v>
                </c:pt>
                <c:pt idx="5">
                  <c:v>302</c:v>
                </c:pt>
                <c:pt idx="6">
                  <c:v>362</c:v>
                </c:pt>
                <c:pt idx="7">
                  <c:v>422</c:v>
                </c:pt>
                <c:pt idx="8">
                  <c:v>483</c:v>
                </c:pt>
                <c:pt idx="9">
                  <c:v>543</c:v>
                </c:pt>
                <c:pt idx="10">
                  <c:v>603</c:v>
                </c:pt>
                <c:pt idx="11">
                  <c:v>664</c:v>
                </c:pt>
                <c:pt idx="12">
                  <c:v>724</c:v>
                </c:pt>
                <c:pt idx="13">
                  <c:v>784</c:v>
                </c:pt>
                <c:pt idx="14">
                  <c:v>845</c:v>
                </c:pt>
                <c:pt idx="15">
                  <c:v>905</c:v>
                </c:pt>
                <c:pt idx="16">
                  <c:v>966</c:v>
                </c:pt>
                <c:pt idx="17">
                  <c:v>1026</c:v>
                </c:pt>
                <c:pt idx="18">
                  <c:v>1087</c:v>
                </c:pt>
                <c:pt idx="19">
                  <c:v>1147</c:v>
                </c:pt>
                <c:pt idx="20">
                  <c:v>1208</c:v>
                </c:pt>
                <c:pt idx="21">
                  <c:v>1268</c:v>
                </c:pt>
                <c:pt idx="22">
                  <c:v>1329</c:v>
                </c:pt>
                <c:pt idx="23">
                  <c:v>1389</c:v>
                </c:pt>
                <c:pt idx="24">
                  <c:v>1449</c:v>
                </c:pt>
                <c:pt idx="25">
                  <c:v>1510</c:v>
                </c:pt>
                <c:pt idx="26">
                  <c:v>1570</c:v>
                </c:pt>
                <c:pt idx="27">
                  <c:v>1630</c:v>
                </c:pt>
                <c:pt idx="28">
                  <c:v>1691</c:v>
                </c:pt>
                <c:pt idx="29">
                  <c:v>1751</c:v>
                </c:pt>
                <c:pt idx="30">
                  <c:v>1811</c:v>
                </c:pt>
                <c:pt idx="31">
                  <c:v>1871</c:v>
                </c:pt>
                <c:pt idx="32">
                  <c:v>1932</c:v>
                </c:pt>
                <c:pt idx="33">
                  <c:v>1992</c:v>
                </c:pt>
                <c:pt idx="34">
                  <c:v>2052</c:v>
                </c:pt>
                <c:pt idx="35">
                  <c:v>2112</c:v>
                </c:pt>
                <c:pt idx="36">
                  <c:v>2172</c:v>
                </c:pt>
                <c:pt idx="37">
                  <c:v>2233</c:v>
                </c:pt>
                <c:pt idx="38">
                  <c:v>2293</c:v>
                </c:pt>
                <c:pt idx="39">
                  <c:v>2353</c:v>
                </c:pt>
                <c:pt idx="40">
                  <c:v>2414</c:v>
                </c:pt>
                <c:pt idx="41">
                  <c:v>2474</c:v>
                </c:pt>
                <c:pt idx="42">
                  <c:v>2534</c:v>
                </c:pt>
                <c:pt idx="43">
                  <c:v>2594</c:v>
                </c:pt>
                <c:pt idx="44">
                  <c:v>2655</c:v>
                </c:pt>
                <c:pt idx="45">
                  <c:v>2715</c:v>
                </c:pt>
                <c:pt idx="46">
                  <c:v>2775</c:v>
                </c:pt>
                <c:pt idx="47">
                  <c:v>2836</c:v>
                </c:pt>
                <c:pt idx="48">
                  <c:v>2896</c:v>
                </c:pt>
                <c:pt idx="49">
                  <c:v>2956</c:v>
                </c:pt>
                <c:pt idx="50">
                  <c:v>3016</c:v>
                </c:pt>
                <c:pt idx="51">
                  <c:v>3077</c:v>
                </c:pt>
                <c:pt idx="52">
                  <c:v>3137</c:v>
                </c:pt>
                <c:pt idx="53">
                  <c:v>3197</c:v>
                </c:pt>
                <c:pt idx="54">
                  <c:v>3257</c:v>
                </c:pt>
                <c:pt idx="55">
                  <c:v>3318</c:v>
                </c:pt>
                <c:pt idx="56">
                  <c:v>3378</c:v>
                </c:pt>
                <c:pt idx="57">
                  <c:v>3438</c:v>
                </c:pt>
                <c:pt idx="58">
                  <c:v>3498</c:v>
                </c:pt>
                <c:pt idx="59">
                  <c:v>3559</c:v>
                </c:pt>
                <c:pt idx="60">
                  <c:v>3619</c:v>
                </c:pt>
                <c:pt idx="61">
                  <c:v>3679</c:v>
                </c:pt>
                <c:pt idx="62">
                  <c:v>3739</c:v>
                </c:pt>
                <c:pt idx="63">
                  <c:v>3799</c:v>
                </c:pt>
                <c:pt idx="64">
                  <c:v>3860</c:v>
                </c:pt>
                <c:pt idx="65">
                  <c:v>3920</c:v>
                </c:pt>
                <c:pt idx="66">
                  <c:v>3980</c:v>
                </c:pt>
                <c:pt idx="67">
                  <c:v>4040</c:v>
                </c:pt>
                <c:pt idx="68">
                  <c:v>4101</c:v>
                </c:pt>
                <c:pt idx="69">
                  <c:v>4161</c:v>
                </c:pt>
                <c:pt idx="70">
                  <c:v>4221</c:v>
                </c:pt>
                <c:pt idx="71">
                  <c:v>4281</c:v>
                </c:pt>
                <c:pt idx="72">
                  <c:v>4342</c:v>
                </c:pt>
                <c:pt idx="73">
                  <c:v>4402</c:v>
                </c:pt>
                <c:pt idx="74">
                  <c:v>4462</c:v>
                </c:pt>
                <c:pt idx="75">
                  <c:v>4522</c:v>
                </c:pt>
                <c:pt idx="76">
                  <c:v>4583</c:v>
                </c:pt>
                <c:pt idx="77">
                  <c:v>4643</c:v>
                </c:pt>
                <c:pt idx="78">
                  <c:v>4703</c:v>
                </c:pt>
                <c:pt idx="79">
                  <c:v>4764</c:v>
                </c:pt>
                <c:pt idx="80">
                  <c:v>4824</c:v>
                </c:pt>
                <c:pt idx="81">
                  <c:v>4884</c:v>
                </c:pt>
                <c:pt idx="82">
                  <c:v>4944</c:v>
                </c:pt>
                <c:pt idx="83">
                  <c:v>5005</c:v>
                </c:pt>
                <c:pt idx="84">
                  <c:v>5065</c:v>
                </c:pt>
                <c:pt idx="85">
                  <c:v>5125</c:v>
                </c:pt>
                <c:pt idx="86">
                  <c:v>5186</c:v>
                </c:pt>
                <c:pt idx="87">
                  <c:v>5246</c:v>
                </c:pt>
                <c:pt idx="88">
                  <c:v>5306</c:v>
                </c:pt>
                <c:pt idx="89">
                  <c:v>5366</c:v>
                </c:pt>
                <c:pt idx="90">
                  <c:v>5427</c:v>
                </c:pt>
                <c:pt idx="91">
                  <c:v>5487</c:v>
                </c:pt>
                <c:pt idx="92">
                  <c:v>5547</c:v>
                </c:pt>
                <c:pt idx="93">
                  <c:v>5607</c:v>
                </c:pt>
                <c:pt idx="94">
                  <c:v>5668</c:v>
                </c:pt>
                <c:pt idx="95">
                  <c:v>5728</c:v>
                </c:pt>
                <c:pt idx="96">
                  <c:v>5788</c:v>
                </c:pt>
                <c:pt idx="97">
                  <c:v>5849</c:v>
                </c:pt>
                <c:pt idx="98">
                  <c:v>5909</c:v>
                </c:pt>
                <c:pt idx="99">
                  <c:v>5972</c:v>
                </c:pt>
                <c:pt idx="100">
                  <c:v>6032</c:v>
                </c:pt>
                <c:pt idx="101">
                  <c:v>6092</c:v>
                </c:pt>
                <c:pt idx="102">
                  <c:v>6153</c:v>
                </c:pt>
                <c:pt idx="103">
                  <c:v>6213</c:v>
                </c:pt>
                <c:pt idx="104">
                  <c:v>6273</c:v>
                </c:pt>
                <c:pt idx="105">
                  <c:v>6333</c:v>
                </c:pt>
                <c:pt idx="106">
                  <c:v>6397</c:v>
                </c:pt>
                <c:pt idx="107">
                  <c:v>6458</c:v>
                </c:pt>
                <c:pt idx="108">
                  <c:v>6518</c:v>
                </c:pt>
                <c:pt idx="109">
                  <c:v>6578</c:v>
                </c:pt>
                <c:pt idx="110">
                  <c:v>6638</c:v>
                </c:pt>
                <c:pt idx="111">
                  <c:v>6698</c:v>
                </c:pt>
                <c:pt idx="112">
                  <c:v>6759</c:v>
                </c:pt>
                <c:pt idx="113">
                  <c:v>6819</c:v>
                </c:pt>
                <c:pt idx="114">
                  <c:v>6879</c:v>
                </c:pt>
                <c:pt idx="115">
                  <c:v>6940</c:v>
                </c:pt>
                <c:pt idx="116">
                  <c:v>7000</c:v>
                </c:pt>
                <c:pt idx="117">
                  <c:v>7060</c:v>
                </c:pt>
                <c:pt idx="118">
                  <c:v>7121</c:v>
                </c:pt>
                <c:pt idx="119">
                  <c:v>7181</c:v>
                </c:pt>
                <c:pt idx="120">
                  <c:v>7241</c:v>
                </c:pt>
                <c:pt idx="121">
                  <c:v>7302</c:v>
                </c:pt>
                <c:pt idx="122">
                  <c:v>7362</c:v>
                </c:pt>
                <c:pt idx="123">
                  <c:v>7422</c:v>
                </c:pt>
                <c:pt idx="124">
                  <c:v>7482</c:v>
                </c:pt>
                <c:pt idx="125">
                  <c:v>7543</c:v>
                </c:pt>
                <c:pt idx="126">
                  <c:v>7603</c:v>
                </c:pt>
                <c:pt idx="127">
                  <c:v>7663</c:v>
                </c:pt>
                <c:pt idx="128">
                  <c:v>7723</c:v>
                </c:pt>
                <c:pt idx="129">
                  <c:v>7784</c:v>
                </c:pt>
                <c:pt idx="130">
                  <c:v>7844</c:v>
                </c:pt>
                <c:pt idx="131">
                  <c:v>7904</c:v>
                </c:pt>
                <c:pt idx="132">
                  <c:v>7965</c:v>
                </c:pt>
                <c:pt idx="133">
                  <c:v>8025</c:v>
                </c:pt>
                <c:pt idx="134">
                  <c:v>8085</c:v>
                </c:pt>
                <c:pt idx="135">
                  <c:v>8145</c:v>
                </c:pt>
                <c:pt idx="136">
                  <c:v>8205</c:v>
                </c:pt>
                <c:pt idx="137">
                  <c:v>8266</c:v>
                </c:pt>
                <c:pt idx="138">
                  <c:v>8326</c:v>
                </c:pt>
                <c:pt idx="139">
                  <c:v>8386</c:v>
                </c:pt>
                <c:pt idx="140">
                  <c:v>8447</c:v>
                </c:pt>
                <c:pt idx="141">
                  <c:v>8507</c:v>
                </c:pt>
                <c:pt idx="142">
                  <c:v>8567</c:v>
                </c:pt>
                <c:pt idx="143">
                  <c:v>8627</c:v>
                </c:pt>
                <c:pt idx="144">
                  <c:v>8687</c:v>
                </c:pt>
                <c:pt idx="145">
                  <c:v>8748</c:v>
                </c:pt>
                <c:pt idx="146">
                  <c:v>8808</c:v>
                </c:pt>
                <c:pt idx="147">
                  <c:v>8868</c:v>
                </c:pt>
                <c:pt idx="148">
                  <c:v>8932</c:v>
                </c:pt>
                <c:pt idx="149">
                  <c:v>8992</c:v>
                </c:pt>
                <c:pt idx="150">
                  <c:v>9052</c:v>
                </c:pt>
                <c:pt idx="151">
                  <c:v>9113</c:v>
                </c:pt>
                <c:pt idx="152">
                  <c:v>9173</c:v>
                </c:pt>
                <c:pt idx="153">
                  <c:v>9233</c:v>
                </c:pt>
                <c:pt idx="154">
                  <c:v>9293</c:v>
                </c:pt>
                <c:pt idx="155">
                  <c:v>9353</c:v>
                </c:pt>
                <c:pt idx="156">
                  <c:v>9414</c:v>
                </c:pt>
                <c:pt idx="157">
                  <c:v>9474</c:v>
                </c:pt>
                <c:pt idx="158">
                  <c:v>9534</c:v>
                </c:pt>
                <c:pt idx="159">
                  <c:v>9595</c:v>
                </c:pt>
                <c:pt idx="160">
                  <c:v>9655</c:v>
                </c:pt>
                <c:pt idx="161">
                  <c:v>9715</c:v>
                </c:pt>
                <c:pt idx="162">
                  <c:v>9775</c:v>
                </c:pt>
                <c:pt idx="163">
                  <c:v>9836</c:v>
                </c:pt>
                <c:pt idx="164">
                  <c:v>9896</c:v>
                </c:pt>
                <c:pt idx="165">
                  <c:v>9956</c:v>
                </c:pt>
                <c:pt idx="166">
                  <c:v>10016</c:v>
                </c:pt>
                <c:pt idx="167">
                  <c:v>10077</c:v>
                </c:pt>
                <c:pt idx="168">
                  <c:v>10137</c:v>
                </c:pt>
                <c:pt idx="169">
                  <c:v>10197</c:v>
                </c:pt>
                <c:pt idx="170">
                  <c:v>10257</c:v>
                </c:pt>
                <c:pt idx="171">
                  <c:v>10318</c:v>
                </c:pt>
                <c:pt idx="172">
                  <c:v>10378</c:v>
                </c:pt>
                <c:pt idx="173">
                  <c:v>10439</c:v>
                </c:pt>
                <c:pt idx="174">
                  <c:v>10499</c:v>
                </c:pt>
                <c:pt idx="175">
                  <c:v>10559</c:v>
                </c:pt>
                <c:pt idx="176">
                  <c:v>10619</c:v>
                </c:pt>
                <c:pt idx="177">
                  <c:v>10680</c:v>
                </c:pt>
                <c:pt idx="178">
                  <c:v>10740</c:v>
                </c:pt>
                <c:pt idx="179">
                  <c:v>10800</c:v>
                </c:pt>
                <c:pt idx="180">
                  <c:v>10860</c:v>
                </c:pt>
                <c:pt idx="181">
                  <c:v>10921</c:v>
                </c:pt>
                <c:pt idx="182">
                  <c:v>10981</c:v>
                </c:pt>
                <c:pt idx="183">
                  <c:v>11041</c:v>
                </c:pt>
                <c:pt idx="184">
                  <c:v>11101</c:v>
                </c:pt>
                <c:pt idx="185">
                  <c:v>11162</c:v>
                </c:pt>
                <c:pt idx="186">
                  <c:v>11222</c:v>
                </c:pt>
                <c:pt idx="187">
                  <c:v>11282</c:v>
                </c:pt>
                <c:pt idx="188">
                  <c:v>11342</c:v>
                </c:pt>
                <c:pt idx="189">
                  <c:v>11402</c:v>
                </c:pt>
                <c:pt idx="190">
                  <c:v>11463</c:v>
                </c:pt>
                <c:pt idx="191">
                  <c:v>11523</c:v>
                </c:pt>
                <c:pt idx="192">
                  <c:v>11583</c:v>
                </c:pt>
                <c:pt idx="193">
                  <c:v>11644</c:v>
                </c:pt>
                <c:pt idx="194">
                  <c:v>11704</c:v>
                </c:pt>
                <c:pt idx="195">
                  <c:v>11764</c:v>
                </c:pt>
                <c:pt idx="196">
                  <c:v>11824</c:v>
                </c:pt>
                <c:pt idx="197">
                  <c:v>11884</c:v>
                </c:pt>
                <c:pt idx="198">
                  <c:v>11945</c:v>
                </c:pt>
                <c:pt idx="199">
                  <c:v>12005</c:v>
                </c:pt>
                <c:pt idx="200">
                  <c:v>12065</c:v>
                </c:pt>
                <c:pt idx="201">
                  <c:v>12125</c:v>
                </c:pt>
                <c:pt idx="202">
                  <c:v>12186</c:v>
                </c:pt>
                <c:pt idx="203">
                  <c:v>12246</c:v>
                </c:pt>
                <c:pt idx="204">
                  <c:v>12306</c:v>
                </c:pt>
                <c:pt idx="205">
                  <c:v>12366</c:v>
                </c:pt>
                <c:pt idx="206">
                  <c:v>12427</c:v>
                </c:pt>
                <c:pt idx="207">
                  <c:v>12487</c:v>
                </c:pt>
                <c:pt idx="208">
                  <c:v>12547</c:v>
                </c:pt>
                <c:pt idx="209">
                  <c:v>12607</c:v>
                </c:pt>
                <c:pt idx="210">
                  <c:v>12667</c:v>
                </c:pt>
                <c:pt idx="211">
                  <c:v>12728</c:v>
                </c:pt>
                <c:pt idx="212">
                  <c:v>12788</c:v>
                </c:pt>
                <c:pt idx="213">
                  <c:v>12848</c:v>
                </c:pt>
                <c:pt idx="214">
                  <c:v>12908</c:v>
                </c:pt>
                <c:pt idx="215">
                  <c:v>12968</c:v>
                </c:pt>
                <c:pt idx="216">
                  <c:v>13029</c:v>
                </c:pt>
                <c:pt idx="217">
                  <c:v>13089</c:v>
                </c:pt>
                <c:pt idx="218">
                  <c:v>13149</c:v>
                </c:pt>
                <c:pt idx="219">
                  <c:v>13210</c:v>
                </c:pt>
                <c:pt idx="220">
                  <c:v>13270</c:v>
                </c:pt>
                <c:pt idx="221">
                  <c:v>13330</c:v>
                </c:pt>
                <c:pt idx="222">
                  <c:v>13390</c:v>
                </c:pt>
                <c:pt idx="223">
                  <c:v>13450</c:v>
                </c:pt>
                <c:pt idx="224">
                  <c:v>13511</c:v>
                </c:pt>
                <c:pt idx="225">
                  <c:v>13571</c:v>
                </c:pt>
                <c:pt idx="226">
                  <c:v>13631</c:v>
                </c:pt>
                <c:pt idx="227">
                  <c:v>13691</c:v>
                </c:pt>
                <c:pt idx="228">
                  <c:v>13752</c:v>
                </c:pt>
                <c:pt idx="229">
                  <c:v>13812</c:v>
                </c:pt>
                <c:pt idx="230">
                  <c:v>13872</c:v>
                </c:pt>
                <c:pt idx="231">
                  <c:v>13932</c:v>
                </c:pt>
                <c:pt idx="232">
                  <c:v>13993</c:v>
                </c:pt>
                <c:pt idx="233">
                  <c:v>14053</c:v>
                </c:pt>
                <c:pt idx="234">
                  <c:v>14113</c:v>
                </c:pt>
                <c:pt idx="235">
                  <c:v>14174</c:v>
                </c:pt>
                <c:pt idx="236">
                  <c:v>14234</c:v>
                </c:pt>
                <c:pt idx="237">
                  <c:v>14294</c:v>
                </c:pt>
                <c:pt idx="238">
                  <c:v>14354</c:v>
                </c:pt>
                <c:pt idx="239">
                  <c:v>14415</c:v>
                </c:pt>
                <c:pt idx="240">
                  <c:v>14475</c:v>
                </c:pt>
                <c:pt idx="241">
                  <c:v>14535</c:v>
                </c:pt>
                <c:pt idx="242">
                  <c:v>14595</c:v>
                </c:pt>
                <c:pt idx="243">
                  <c:v>14656</c:v>
                </c:pt>
                <c:pt idx="244">
                  <c:v>14716</c:v>
                </c:pt>
                <c:pt idx="245">
                  <c:v>14776</c:v>
                </c:pt>
                <c:pt idx="246">
                  <c:v>14836</c:v>
                </c:pt>
                <c:pt idx="247">
                  <c:v>14897</c:v>
                </c:pt>
                <c:pt idx="248">
                  <c:v>14957</c:v>
                </c:pt>
                <c:pt idx="249">
                  <c:v>15017</c:v>
                </c:pt>
                <c:pt idx="250">
                  <c:v>15077</c:v>
                </c:pt>
                <c:pt idx="251">
                  <c:v>15138</c:v>
                </c:pt>
                <c:pt idx="252">
                  <c:v>15198</c:v>
                </c:pt>
                <c:pt idx="253">
                  <c:v>15258</c:v>
                </c:pt>
                <c:pt idx="254">
                  <c:v>15318</c:v>
                </c:pt>
                <c:pt idx="255">
                  <c:v>15379</c:v>
                </c:pt>
                <c:pt idx="256">
                  <c:v>15439</c:v>
                </c:pt>
                <c:pt idx="257">
                  <c:v>15499</c:v>
                </c:pt>
                <c:pt idx="258">
                  <c:v>15559</c:v>
                </c:pt>
                <c:pt idx="259">
                  <c:v>15620</c:v>
                </c:pt>
                <c:pt idx="260">
                  <c:v>15680</c:v>
                </c:pt>
                <c:pt idx="261">
                  <c:v>15740</c:v>
                </c:pt>
                <c:pt idx="262">
                  <c:v>15800</c:v>
                </c:pt>
                <c:pt idx="263">
                  <c:v>15861</c:v>
                </c:pt>
                <c:pt idx="264">
                  <c:v>15921</c:v>
                </c:pt>
                <c:pt idx="265">
                  <c:v>15981</c:v>
                </c:pt>
                <c:pt idx="266">
                  <c:v>16041</c:v>
                </c:pt>
                <c:pt idx="267">
                  <c:v>16101</c:v>
                </c:pt>
                <c:pt idx="268">
                  <c:v>16162</c:v>
                </c:pt>
                <c:pt idx="269">
                  <c:v>16222</c:v>
                </c:pt>
                <c:pt idx="270">
                  <c:v>16282</c:v>
                </c:pt>
                <c:pt idx="271">
                  <c:v>16342</c:v>
                </c:pt>
                <c:pt idx="272">
                  <c:v>16403</c:v>
                </c:pt>
                <c:pt idx="273">
                  <c:v>16463</c:v>
                </c:pt>
                <c:pt idx="274">
                  <c:v>16523</c:v>
                </c:pt>
                <c:pt idx="275">
                  <c:v>16583</c:v>
                </c:pt>
                <c:pt idx="276">
                  <c:v>16644</c:v>
                </c:pt>
                <c:pt idx="277">
                  <c:v>16704</c:v>
                </c:pt>
                <c:pt idx="278">
                  <c:v>16764</c:v>
                </c:pt>
                <c:pt idx="279">
                  <c:v>16824</c:v>
                </c:pt>
                <c:pt idx="280">
                  <c:v>16885</c:v>
                </c:pt>
                <c:pt idx="281">
                  <c:v>16945</c:v>
                </c:pt>
                <c:pt idx="282">
                  <c:v>17006</c:v>
                </c:pt>
                <c:pt idx="283">
                  <c:v>17066</c:v>
                </c:pt>
                <c:pt idx="284">
                  <c:v>17126</c:v>
                </c:pt>
                <c:pt idx="285">
                  <c:v>17187</c:v>
                </c:pt>
                <c:pt idx="286">
                  <c:v>17247</c:v>
                </c:pt>
                <c:pt idx="287">
                  <c:v>17307</c:v>
                </c:pt>
                <c:pt idx="288">
                  <c:v>17368</c:v>
                </c:pt>
                <c:pt idx="289">
                  <c:v>17428</c:v>
                </c:pt>
                <c:pt idx="290">
                  <c:v>17488</c:v>
                </c:pt>
                <c:pt idx="291">
                  <c:v>17549</c:v>
                </c:pt>
                <c:pt idx="292">
                  <c:v>17609</c:v>
                </c:pt>
                <c:pt idx="293">
                  <c:v>17669</c:v>
                </c:pt>
                <c:pt idx="294">
                  <c:v>17730</c:v>
                </c:pt>
                <c:pt idx="295">
                  <c:v>17790</c:v>
                </c:pt>
                <c:pt idx="296">
                  <c:v>17850</c:v>
                </c:pt>
                <c:pt idx="297">
                  <c:v>17911</c:v>
                </c:pt>
                <c:pt idx="298">
                  <c:v>17971</c:v>
                </c:pt>
                <c:pt idx="299">
                  <c:v>18032</c:v>
                </c:pt>
                <c:pt idx="300">
                  <c:v>18092</c:v>
                </c:pt>
                <c:pt idx="301">
                  <c:v>18152</c:v>
                </c:pt>
                <c:pt idx="302">
                  <c:v>18213</c:v>
                </c:pt>
                <c:pt idx="303">
                  <c:v>18273</c:v>
                </c:pt>
                <c:pt idx="304">
                  <c:v>18333</c:v>
                </c:pt>
                <c:pt idx="305">
                  <c:v>18394</c:v>
                </c:pt>
                <c:pt idx="306">
                  <c:v>18454</c:v>
                </c:pt>
                <c:pt idx="307">
                  <c:v>18515</c:v>
                </c:pt>
                <c:pt idx="308">
                  <c:v>18575</c:v>
                </c:pt>
                <c:pt idx="309">
                  <c:v>18635</c:v>
                </c:pt>
                <c:pt idx="310">
                  <c:v>18696</c:v>
                </c:pt>
                <c:pt idx="311">
                  <c:v>18756</c:v>
                </c:pt>
                <c:pt idx="312">
                  <c:v>18816</c:v>
                </c:pt>
                <c:pt idx="313">
                  <c:v>18876</c:v>
                </c:pt>
                <c:pt idx="314">
                  <c:v>18937</c:v>
                </c:pt>
                <c:pt idx="315">
                  <c:v>19001</c:v>
                </c:pt>
                <c:pt idx="316">
                  <c:v>19061</c:v>
                </c:pt>
                <c:pt idx="317">
                  <c:v>19121</c:v>
                </c:pt>
              </c:numCache>
            </c:numRef>
          </c:xVal>
          <c:yVal>
            <c:numRef>
              <c:f>'Default.infusionsoft.com.01-02_'!$N$2:$N$319</c:f>
              <c:numCache>
                <c:formatCode>General</c:formatCode>
                <c:ptCount val="318"/>
                <c:pt idx="0">
                  <c:v>1.5</c:v>
                </c:pt>
                <c:pt idx="1">
                  <c:v>1</c:v>
                </c:pt>
                <c:pt idx="2">
                  <c:v>25.5</c:v>
                </c:pt>
                <c:pt idx="3">
                  <c:v>66</c:v>
                </c:pt>
                <c:pt idx="4">
                  <c:v>55</c:v>
                </c:pt>
                <c:pt idx="5">
                  <c:v>94</c:v>
                </c:pt>
                <c:pt idx="6">
                  <c:v>76</c:v>
                </c:pt>
                <c:pt idx="7">
                  <c:v>21.25</c:v>
                </c:pt>
                <c:pt idx="8">
                  <c:v>65.5</c:v>
                </c:pt>
                <c:pt idx="9">
                  <c:v>5.25</c:v>
                </c:pt>
                <c:pt idx="10">
                  <c:v>1.5</c:v>
                </c:pt>
                <c:pt idx="11">
                  <c:v>7.5</c:v>
                </c:pt>
                <c:pt idx="12">
                  <c:v>6.75</c:v>
                </c:pt>
                <c:pt idx="13">
                  <c:v>10</c:v>
                </c:pt>
                <c:pt idx="14">
                  <c:v>2.75</c:v>
                </c:pt>
                <c:pt idx="15">
                  <c:v>10.25</c:v>
                </c:pt>
                <c:pt idx="16">
                  <c:v>5</c:v>
                </c:pt>
                <c:pt idx="17">
                  <c:v>4</c:v>
                </c:pt>
                <c:pt idx="18">
                  <c:v>20.75</c:v>
                </c:pt>
                <c:pt idx="19">
                  <c:v>7.75</c:v>
                </c:pt>
                <c:pt idx="20">
                  <c:v>9.5</c:v>
                </c:pt>
                <c:pt idx="21">
                  <c:v>43</c:v>
                </c:pt>
                <c:pt idx="22">
                  <c:v>3.75</c:v>
                </c:pt>
                <c:pt idx="23">
                  <c:v>100</c:v>
                </c:pt>
                <c:pt idx="24">
                  <c:v>40.5</c:v>
                </c:pt>
                <c:pt idx="25">
                  <c:v>25</c:v>
                </c:pt>
                <c:pt idx="26">
                  <c:v>40.5</c:v>
                </c:pt>
                <c:pt idx="27">
                  <c:v>12.75</c:v>
                </c:pt>
                <c:pt idx="28">
                  <c:v>27.75</c:v>
                </c:pt>
                <c:pt idx="29">
                  <c:v>15</c:v>
                </c:pt>
                <c:pt idx="30">
                  <c:v>27.25</c:v>
                </c:pt>
                <c:pt idx="31">
                  <c:v>50.75</c:v>
                </c:pt>
                <c:pt idx="32">
                  <c:v>53.25</c:v>
                </c:pt>
                <c:pt idx="33">
                  <c:v>86</c:v>
                </c:pt>
                <c:pt idx="34">
                  <c:v>84.5</c:v>
                </c:pt>
                <c:pt idx="35">
                  <c:v>29</c:v>
                </c:pt>
                <c:pt idx="36">
                  <c:v>40.5</c:v>
                </c:pt>
                <c:pt idx="37">
                  <c:v>47.5</c:v>
                </c:pt>
                <c:pt idx="38">
                  <c:v>23</c:v>
                </c:pt>
                <c:pt idx="39">
                  <c:v>99.25</c:v>
                </c:pt>
                <c:pt idx="40">
                  <c:v>50</c:v>
                </c:pt>
                <c:pt idx="41">
                  <c:v>39.75</c:v>
                </c:pt>
                <c:pt idx="42">
                  <c:v>39.25</c:v>
                </c:pt>
                <c:pt idx="43">
                  <c:v>45.25</c:v>
                </c:pt>
                <c:pt idx="44">
                  <c:v>50.75</c:v>
                </c:pt>
                <c:pt idx="45">
                  <c:v>75.75</c:v>
                </c:pt>
                <c:pt idx="46">
                  <c:v>100</c:v>
                </c:pt>
                <c:pt idx="47">
                  <c:v>37.75</c:v>
                </c:pt>
                <c:pt idx="48">
                  <c:v>36.75</c:v>
                </c:pt>
                <c:pt idx="49">
                  <c:v>42.25</c:v>
                </c:pt>
                <c:pt idx="50">
                  <c:v>38</c:v>
                </c:pt>
                <c:pt idx="51">
                  <c:v>18.75</c:v>
                </c:pt>
                <c:pt idx="52">
                  <c:v>25</c:v>
                </c:pt>
                <c:pt idx="53">
                  <c:v>25</c:v>
                </c:pt>
                <c:pt idx="54">
                  <c:v>50</c:v>
                </c:pt>
                <c:pt idx="55">
                  <c:v>19.25</c:v>
                </c:pt>
                <c:pt idx="56">
                  <c:v>31.25</c:v>
                </c:pt>
                <c:pt idx="57">
                  <c:v>5.25</c:v>
                </c:pt>
                <c:pt idx="58">
                  <c:v>7</c:v>
                </c:pt>
                <c:pt idx="59">
                  <c:v>6.5</c:v>
                </c:pt>
                <c:pt idx="60">
                  <c:v>10.5</c:v>
                </c:pt>
                <c:pt idx="61">
                  <c:v>9</c:v>
                </c:pt>
                <c:pt idx="62">
                  <c:v>9.25</c:v>
                </c:pt>
                <c:pt idx="63">
                  <c:v>17.25</c:v>
                </c:pt>
                <c:pt idx="64">
                  <c:v>6.75</c:v>
                </c:pt>
                <c:pt idx="65">
                  <c:v>11.25</c:v>
                </c:pt>
                <c:pt idx="66">
                  <c:v>7.25</c:v>
                </c:pt>
                <c:pt idx="67">
                  <c:v>4.5</c:v>
                </c:pt>
                <c:pt idx="68">
                  <c:v>11.5</c:v>
                </c:pt>
                <c:pt idx="69">
                  <c:v>4.75</c:v>
                </c:pt>
                <c:pt idx="70">
                  <c:v>10.25</c:v>
                </c:pt>
                <c:pt idx="71">
                  <c:v>11.75</c:v>
                </c:pt>
                <c:pt idx="72">
                  <c:v>27.75</c:v>
                </c:pt>
                <c:pt idx="73">
                  <c:v>35.75</c:v>
                </c:pt>
                <c:pt idx="74">
                  <c:v>7.75</c:v>
                </c:pt>
                <c:pt idx="75">
                  <c:v>14</c:v>
                </c:pt>
                <c:pt idx="76">
                  <c:v>68.75</c:v>
                </c:pt>
                <c:pt idx="77">
                  <c:v>25.75</c:v>
                </c:pt>
                <c:pt idx="78">
                  <c:v>100</c:v>
                </c:pt>
                <c:pt idx="79">
                  <c:v>56.75</c:v>
                </c:pt>
                <c:pt idx="80">
                  <c:v>28.75</c:v>
                </c:pt>
                <c:pt idx="81">
                  <c:v>29</c:v>
                </c:pt>
                <c:pt idx="82">
                  <c:v>22</c:v>
                </c:pt>
                <c:pt idx="83">
                  <c:v>33.25</c:v>
                </c:pt>
                <c:pt idx="84">
                  <c:v>75</c:v>
                </c:pt>
                <c:pt idx="85">
                  <c:v>45.75</c:v>
                </c:pt>
                <c:pt idx="86">
                  <c:v>27.25</c:v>
                </c:pt>
                <c:pt idx="87">
                  <c:v>16</c:v>
                </c:pt>
                <c:pt idx="88">
                  <c:v>65</c:v>
                </c:pt>
                <c:pt idx="89">
                  <c:v>100</c:v>
                </c:pt>
                <c:pt idx="90">
                  <c:v>21.25</c:v>
                </c:pt>
                <c:pt idx="91">
                  <c:v>25</c:v>
                </c:pt>
                <c:pt idx="92">
                  <c:v>28.25</c:v>
                </c:pt>
                <c:pt idx="93">
                  <c:v>46.25</c:v>
                </c:pt>
                <c:pt idx="94">
                  <c:v>6.5</c:v>
                </c:pt>
                <c:pt idx="95">
                  <c:v>19.75</c:v>
                </c:pt>
                <c:pt idx="96">
                  <c:v>12.75</c:v>
                </c:pt>
                <c:pt idx="97">
                  <c:v>26.25</c:v>
                </c:pt>
                <c:pt idx="98">
                  <c:v>17.75</c:v>
                </c:pt>
                <c:pt idx="99">
                  <c:v>12.25</c:v>
                </c:pt>
                <c:pt idx="100">
                  <c:v>37.75</c:v>
                </c:pt>
                <c:pt idx="101">
                  <c:v>17.75</c:v>
                </c:pt>
                <c:pt idx="102">
                  <c:v>22.5</c:v>
                </c:pt>
                <c:pt idx="103">
                  <c:v>16.75</c:v>
                </c:pt>
                <c:pt idx="104">
                  <c:v>12.25</c:v>
                </c:pt>
                <c:pt idx="105">
                  <c:v>20</c:v>
                </c:pt>
                <c:pt idx="106">
                  <c:v>8.75</c:v>
                </c:pt>
                <c:pt idx="107">
                  <c:v>8.75</c:v>
                </c:pt>
                <c:pt idx="108">
                  <c:v>7</c:v>
                </c:pt>
                <c:pt idx="109">
                  <c:v>11.25</c:v>
                </c:pt>
                <c:pt idx="110">
                  <c:v>6.5</c:v>
                </c:pt>
                <c:pt idx="111">
                  <c:v>9.25</c:v>
                </c:pt>
                <c:pt idx="112">
                  <c:v>21</c:v>
                </c:pt>
                <c:pt idx="113">
                  <c:v>12.75</c:v>
                </c:pt>
                <c:pt idx="114">
                  <c:v>21.25</c:v>
                </c:pt>
                <c:pt idx="115">
                  <c:v>16</c:v>
                </c:pt>
                <c:pt idx="116">
                  <c:v>17.75</c:v>
                </c:pt>
                <c:pt idx="117">
                  <c:v>25.5</c:v>
                </c:pt>
                <c:pt idx="118">
                  <c:v>18.25</c:v>
                </c:pt>
                <c:pt idx="119">
                  <c:v>24</c:v>
                </c:pt>
                <c:pt idx="120">
                  <c:v>12.75</c:v>
                </c:pt>
                <c:pt idx="121">
                  <c:v>17.5</c:v>
                </c:pt>
                <c:pt idx="122">
                  <c:v>16.5</c:v>
                </c:pt>
                <c:pt idx="123">
                  <c:v>25</c:v>
                </c:pt>
                <c:pt idx="124">
                  <c:v>28</c:v>
                </c:pt>
                <c:pt idx="125">
                  <c:v>31.5</c:v>
                </c:pt>
                <c:pt idx="126">
                  <c:v>22.5</c:v>
                </c:pt>
                <c:pt idx="127">
                  <c:v>25.25</c:v>
                </c:pt>
                <c:pt idx="128">
                  <c:v>27.5</c:v>
                </c:pt>
                <c:pt idx="129">
                  <c:v>8.25</c:v>
                </c:pt>
                <c:pt idx="130">
                  <c:v>29.25</c:v>
                </c:pt>
                <c:pt idx="131">
                  <c:v>12.5</c:v>
                </c:pt>
                <c:pt idx="132">
                  <c:v>16.5</c:v>
                </c:pt>
                <c:pt idx="133">
                  <c:v>28.25</c:v>
                </c:pt>
                <c:pt idx="134">
                  <c:v>13</c:v>
                </c:pt>
                <c:pt idx="135">
                  <c:v>11.25</c:v>
                </c:pt>
                <c:pt idx="136">
                  <c:v>19.5</c:v>
                </c:pt>
                <c:pt idx="137">
                  <c:v>17.25</c:v>
                </c:pt>
                <c:pt idx="138">
                  <c:v>20.75</c:v>
                </c:pt>
                <c:pt idx="139">
                  <c:v>22.5</c:v>
                </c:pt>
                <c:pt idx="140">
                  <c:v>20.75</c:v>
                </c:pt>
                <c:pt idx="141">
                  <c:v>12.25</c:v>
                </c:pt>
                <c:pt idx="142">
                  <c:v>22.75</c:v>
                </c:pt>
                <c:pt idx="143">
                  <c:v>16</c:v>
                </c:pt>
                <c:pt idx="144">
                  <c:v>26.25</c:v>
                </c:pt>
                <c:pt idx="145">
                  <c:v>16.5</c:v>
                </c:pt>
                <c:pt idx="146">
                  <c:v>25</c:v>
                </c:pt>
                <c:pt idx="147">
                  <c:v>26.5</c:v>
                </c:pt>
                <c:pt idx="148">
                  <c:v>10.75</c:v>
                </c:pt>
                <c:pt idx="149">
                  <c:v>17.5</c:v>
                </c:pt>
                <c:pt idx="150">
                  <c:v>20.25</c:v>
                </c:pt>
                <c:pt idx="151">
                  <c:v>10.25</c:v>
                </c:pt>
                <c:pt idx="152">
                  <c:v>24.75</c:v>
                </c:pt>
                <c:pt idx="153">
                  <c:v>7.5</c:v>
                </c:pt>
                <c:pt idx="154">
                  <c:v>7.75</c:v>
                </c:pt>
                <c:pt idx="155">
                  <c:v>24.5</c:v>
                </c:pt>
                <c:pt idx="156">
                  <c:v>20</c:v>
                </c:pt>
                <c:pt idx="157">
                  <c:v>12.75</c:v>
                </c:pt>
                <c:pt idx="158">
                  <c:v>11.75</c:v>
                </c:pt>
                <c:pt idx="159">
                  <c:v>17.5</c:v>
                </c:pt>
                <c:pt idx="160">
                  <c:v>19.5</c:v>
                </c:pt>
                <c:pt idx="161">
                  <c:v>31.25</c:v>
                </c:pt>
                <c:pt idx="162">
                  <c:v>20.5</c:v>
                </c:pt>
                <c:pt idx="163">
                  <c:v>24</c:v>
                </c:pt>
                <c:pt idx="164">
                  <c:v>18.25</c:v>
                </c:pt>
                <c:pt idx="165">
                  <c:v>17</c:v>
                </c:pt>
                <c:pt idx="166">
                  <c:v>19.5</c:v>
                </c:pt>
                <c:pt idx="167">
                  <c:v>16.5</c:v>
                </c:pt>
                <c:pt idx="168">
                  <c:v>24.75</c:v>
                </c:pt>
                <c:pt idx="169">
                  <c:v>12.25</c:v>
                </c:pt>
                <c:pt idx="170">
                  <c:v>22.75</c:v>
                </c:pt>
                <c:pt idx="171">
                  <c:v>18.5</c:v>
                </c:pt>
                <c:pt idx="172">
                  <c:v>29.5</c:v>
                </c:pt>
                <c:pt idx="173">
                  <c:v>15</c:v>
                </c:pt>
                <c:pt idx="174">
                  <c:v>17</c:v>
                </c:pt>
                <c:pt idx="175">
                  <c:v>20</c:v>
                </c:pt>
                <c:pt idx="176">
                  <c:v>13.25</c:v>
                </c:pt>
                <c:pt idx="177">
                  <c:v>11</c:v>
                </c:pt>
                <c:pt idx="178">
                  <c:v>13.75</c:v>
                </c:pt>
                <c:pt idx="179">
                  <c:v>10.25</c:v>
                </c:pt>
                <c:pt idx="180">
                  <c:v>13</c:v>
                </c:pt>
                <c:pt idx="181">
                  <c:v>21</c:v>
                </c:pt>
                <c:pt idx="182">
                  <c:v>18.5</c:v>
                </c:pt>
                <c:pt idx="183">
                  <c:v>37.25</c:v>
                </c:pt>
                <c:pt idx="184">
                  <c:v>15.5</c:v>
                </c:pt>
                <c:pt idx="185">
                  <c:v>16.5</c:v>
                </c:pt>
                <c:pt idx="186">
                  <c:v>14</c:v>
                </c:pt>
                <c:pt idx="187">
                  <c:v>16.25</c:v>
                </c:pt>
                <c:pt idx="188">
                  <c:v>18.5</c:v>
                </c:pt>
                <c:pt idx="189">
                  <c:v>23.25</c:v>
                </c:pt>
                <c:pt idx="190">
                  <c:v>20.25</c:v>
                </c:pt>
                <c:pt idx="191">
                  <c:v>9.75</c:v>
                </c:pt>
                <c:pt idx="192">
                  <c:v>11.5</c:v>
                </c:pt>
                <c:pt idx="193">
                  <c:v>12.5</c:v>
                </c:pt>
                <c:pt idx="194">
                  <c:v>15</c:v>
                </c:pt>
                <c:pt idx="195">
                  <c:v>13.75</c:v>
                </c:pt>
                <c:pt idx="196">
                  <c:v>10</c:v>
                </c:pt>
                <c:pt idx="197">
                  <c:v>8.75</c:v>
                </c:pt>
                <c:pt idx="198">
                  <c:v>14.25</c:v>
                </c:pt>
                <c:pt idx="199">
                  <c:v>19.25</c:v>
                </c:pt>
                <c:pt idx="200">
                  <c:v>16</c:v>
                </c:pt>
                <c:pt idx="201">
                  <c:v>17.75</c:v>
                </c:pt>
                <c:pt idx="202">
                  <c:v>23.75</c:v>
                </c:pt>
                <c:pt idx="203">
                  <c:v>15.75</c:v>
                </c:pt>
                <c:pt idx="204">
                  <c:v>18.75</c:v>
                </c:pt>
                <c:pt idx="205">
                  <c:v>14</c:v>
                </c:pt>
                <c:pt idx="206">
                  <c:v>11.25</c:v>
                </c:pt>
                <c:pt idx="207">
                  <c:v>14.75</c:v>
                </c:pt>
                <c:pt idx="208">
                  <c:v>9.75</c:v>
                </c:pt>
                <c:pt idx="209">
                  <c:v>19.25</c:v>
                </c:pt>
                <c:pt idx="210">
                  <c:v>10.75</c:v>
                </c:pt>
                <c:pt idx="211">
                  <c:v>10.75</c:v>
                </c:pt>
                <c:pt idx="212">
                  <c:v>13</c:v>
                </c:pt>
                <c:pt idx="213">
                  <c:v>14</c:v>
                </c:pt>
                <c:pt idx="214">
                  <c:v>9</c:v>
                </c:pt>
                <c:pt idx="215">
                  <c:v>13.75</c:v>
                </c:pt>
                <c:pt idx="216">
                  <c:v>15.75</c:v>
                </c:pt>
                <c:pt idx="217">
                  <c:v>18.5</c:v>
                </c:pt>
                <c:pt idx="218">
                  <c:v>17.25</c:v>
                </c:pt>
                <c:pt idx="219">
                  <c:v>8.75</c:v>
                </c:pt>
                <c:pt idx="220">
                  <c:v>15.25</c:v>
                </c:pt>
                <c:pt idx="221">
                  <c:v>19.75</c:v>
                </c:pt>
                <c:pt idx="222">
                  <c:v>21.5</c:v>
                </c:pt>
                <c:pt idx="223">
                  <c:v>13.5</c:v>
                </c:pt>
                <c:pt idx="224">
                  <c:v>16</c:v>
                </c:pt>
                <c:pt idx="225">
                  <c:v>12.75</c:v>
                </c:pt>
                <c:pt idx="226">
                  <c:v>10.75</c:v>
                </c:pt>
                <c:pt idx="227">
                  <c:v>6.5</c:v>
                </c:pt>
                <c:pt idx="228">
                  <c:v>13.75</c:v>
                </c:pt>
                <c:pt idx="229">
                  <c:v>17</c:v>
                </c:pt>
                <c:pt idx="230">
                  <c:v>15.5</c:v>
                </c:pt>
                <c:pt idx="231">
                  <c:v>22.75</c:v>
                </c:pt>
                <c:pt idx="232">
                  <c:v>17</c:v>
                </c:pt>
                <c:pt idx="233">
                  <c:v>21.25</c:v>
                </c:pt>
                <c:pt idx="234">
                  <c:v>19.75</c:v>
                </c:pt>
                <c:pt idx="235">
                  <c:v>32.5</c:v>
                </c:pt>
                <c:pt idx="236">
                  <c:v>22.5</c:v>
                </c:pt>
                <c:pt idx="237">
                  <c:v>23.25</c:v>
                </c:pt>
                <c:pt idx="238">
                  <c:v>20.25</c:v>
                </c:pt>
                <c:pt idx="239">
                  <c:v>11.5</c:v>
                </c:pt>
                <c:pt idx="240">
                  <c:v>14.25</c:v>
                </c:pt>
                <c:pt idx="241">
                  <c:v>23.5</c:v>
                </c:pt>
                <c:pt idx="242">
                  <c:v>16.75</c:v>
                </c:pt>
                <c:pt idx="243">
                  <c:v>13.25</c:v>
                </c:pt>
                <c:pt idx="244">
                  <c:v>18</c:v>
                </c:pt>
                <c:pt idx="245">
                  <c:v>16.5</c:v>
                </c:pt>
                <c:pt idx="246">
                  <c:v>19.25</c:v>
                </c:pt>
                <c:pt idx="247">
                  <c:v>20.25</c:v>
                </c:pt>
                <c:pt idx="248">
                  <c:v>15</c:v>
                </c:pt>
                <c:pt idx="249">
                  <c:v>17.75</c:v>
                </c:pt>
                <c:pt idx="250">
                  <c:v>11.25</c:v>
                </c:pt>
                <c:pt idx="251">
                  <c:v>6.25</c:v>
                </c:pt>
                <c:pt idx="252">
                  <c:v>16</c:v>
                </c:pt>
                <c:pt idx="253">
                  <c:v>13.5</c:v>
                </c:pt>
                <c:pt idx="254">
                  <c:v>18.25</c:v>
                </c:pt>
                <c:pt idx="255">
                  <c:v>24</c:v>
                </c:pt>
                <c:pt idx="256">
                  <c:v>19.5</c:v>
                </c:pt>
                <c:pt idx="257">
                  <c:v>16.5</c:v>
                </c:pt>
                <c:pt idx="258">
                  <c:v>23</c:v>
                </c:pt>
                <c:pt idx="259">
                  <c:v>19.75</c:v>
                </c:pt>
                <c:pt idx="260">
                  <c:v>24.5</c:v>
                </c:pt>
                <c:pt idx="261">
                  <c:v>22.5</c:v>
                </c:pt>
                <c:pt idx="262">
                  <c:v>15.25</c:v>
                </c:pt>
                <c:pt idx="263">
                  <c:v>21.25</c:v>
                </c:pt>
                <c:pt idx="264">
                  <c:v>22</c:v>
                </c:pt>
                <c:pt idx="265">
                  <c:v>17.5</c:v>
                </c:pt>
                <c:pt idx="266">
                  <c:v>16.5</c:v>
                </c:pt>
                <c:pt idx="267">
                  <c:v>18.5</c:v>
                </c:pt>
                <c:pt idx="268">
                  <c:v>22.75</c:v>
                </c:pt>
                <c:pt idx="269">
                  <c:v>20.25</c:v>
                </c:pt>
                <c:pt idx="270">
                  <c:v>23.5</c:v>
                </c:pt>
                <c:pt idx="271">
                  <c:v>19</c:v>
                </c:pt>
                <c:pt idx="272">
                  <c:v>17.5</c:v>
                </c:pt>
                <c:pt idx="273">
                  <c:v>17.75</c:v>
                </c:pt>
                <c:pt idx="274">
                  <c:v>16</c:v>
                </c:pt>
                <c:pt idx="275">
                  <c:v>19.5</c:v>
                </c:pt>
                <c:pt idx="276">
                  <c:v>18.25</c:v>
                </c:pt>
                <c:pt idx="277">
                  <c:v>24.25</c:v>
                </c:pt>
                <c:pt idx="278">
                  <c:v>23.25</c:v>
                </c:pt>
                <c:pt idx="279">
                  <c:v>3.5</c:v>
                </c:pt>
                <c:pt idx="280">
                  <c:v>31</c:v>
                </c:pt>
                <c:pt idx="281">
                  <c:v>34.25</c:v>
                </c:pt>
                <c:pt idx="282">
                  <c:v>25.5</c:v>
                </c:pt>
                <c:pt idx="283">
                  <c:v>57</c:v>
                </c:pt>
                <c:pt idx="284">
                  <c:v>28.25</c:v>
                </c:pt>
                <c:pt idx="285">
                  <c:v>78</c:v>
                </c:pt>
                <c:pt idx="286">
                  <c:v>24.25</c:v>
                </c:pt>
                <c:pt idx="287">
                  <c:v>85.5</c:v>
                </c:pt>
                <c:pt idx="288">
                  <c:v>51.75</c:v>
                </c:pt>
                <c:pt idx="289">
                  <c:v>28.75</c:v>
                </c:pt>
                <c:pt idx="290">
                  <c:v>100</c:v>
                </c:pt>
                <c:pt idx="291">
                  <c:v>32.75</c:v>
                </c:pt>
                <c:pt idx="292">
                  <c:v>55.5</c:v>
                </c:pt>
                <c:pt idx="293">
                  <c:v>22</c:v>
                </c:pt>
                <c:pt idx="294">
                  <c:v>27.25</c:v>
                </c:pt>
                <c:pt idx="295">
                  <c:v>74.25</c:v>
                </c:pt>
                <c:pt idx="296">
                  <c:v>27.25</c:v>
                </c:pt>
                <c:pt idx="297">
                  <c:v>26.5</c:v>
                </c:pt>
                <c:pt idx="298">
                  <c:v>33</c:v>
                </c:pt>
                <c:pt idx="299">
                  <c:v>25.5</c:v>
                </c:pt>
                <c:pt idx="300">
                  <c:v>36.25</c:v>
                </c:pt>
                <c:pt idx="301">
                  <c:v>26.75</c:v>
                </c:pt>
                <c:pt idx="302">
                  <c:v>25</c:v>
                </c:pt>
                <c:pt idx="303">
                  <c:v>17.25</c:v>
                </c:pt>
                <c:pt idx="304">
                  <c:v>97.5</c:v>
                </c:pt>
                <c:pt idx="305">
                  <c:v>7</c:v>
                </c:pt>
                <c:pt idx="306">
                  <c:v>29.5</c:v>
                </c:pt>
                <c:pt idx="307">
                  <c:v>46.25</c:v>
                </c:pt>
                <c:pt idx="308">
                  <c:v>26.25</c:v>
                </c:pt>
                <c:pt idx="309">
                  <c:v>100</c:v>
                </c:pt>
                <c:pt idx="310">
                  <c:v>23.75</c:v>
                </c:pt>
                <c:pt idx="311">
                  <c:v>51.75</c:v>
                </c:pt>
                <c:pt idx="312">
                  <c:v>42</c:v>
                </c:pt>
                <c:pt idx="313">
                  <c:v>37.25</c:v>
                </c:pt>
                <c:pt idx="314">
                  <c:v>50.5</c:v>
                </c:pt>
                <c:pt idx="315">
                  <c:v>81.5</c:v>
                </c:pt>
                <c:pt idx="316">
                  <c:v>50.75</c:v>
                </c:pt>
                <c:pt idx="317">
                  <c:v>21.75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1823104"/>
        <c:axId val="-561822560"/>
      </c:scatterChart>
      <c:scatterChart>
        <c:scatterStyle val="lineMarker"/>
        <c:varyColors val="0"/>
        <c:ser>
          <c:idx val="0"/>
          <c:order val="1"/>
          <c:tx>
            <c:strRef>
              <c:f>'Default.infusionsoft.com.01-02_'!$V$245</c:f>
              <c:strCache>
                <c:ptCount val="1"/>
                <c:pt idx="0">
                  <c:v>Big cores</c:v>
                </c:pt>
              </c:strCache>
            </c:strRef>
          </c:tx>
          <c:spPr>
            <a:ln w="28575" cap="rnd" cmpd="sng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'Default.infusionsoft.com.01-02_'!$M$2:$M$319</c:f>
              <c:numCache>
                <c:formatCode>General</c:formatCode>
                <c:ptCount val="318"/>
                <c:pt idx="0">
                  <c:v>0</c:v>
                </c:pt>
                <c:pt idx="1">
                  <c:v>61</c:v>
                </c:pt>
                <c:pt idx="2">
                  <c:v>121</c:v>
                </c:pt>
                <c:pt idx="3">
                  <c:v>181</c:v>
                </c:pt>
                <c:pt idx="4">
                  <c:v>242</c:v>
                </c:pt>
                <c:pt idx="5">
                  <c:v>302</c:v>
                </c:pt>
                <c:pt idx="6">
                  <c:v>362</c:v>
                </c:pt>
                <c:pt idx="7">
                  <c:v>422</c:v>
                </c:pt>
                <c:pt idx="8">
                  <c:v>483</c:v>
                </c:pt>
                <c:pt idx="9">
                  <c:v>543</c:v>
                </c:pt>
                <c:pt idx="10">
                  <c:v>603</c:v>
                </c:pt>
                <c:pt idx="11">
                  <c:v>664</c:v>
                </c:pt>
                <c:pt idx="12">
                  <c:v>724</c:v>
                </c:pt>
                <c:pt idx="13">
                  <c:v>784</c:v>
                </c:pt>
                <c:pt idx="14">
                  <c:v>845</c:v>
                </c:pt>
                <c:pt idx="15">
                  <c:v>905</c:v>
                </c:pt>
                <c:pt idx="16">
                  <c:v>966</c:v>
                </c:pt>
                <c:pt idx="17">
                  <c:v>1026</c:v>
                </c:pt>
                <c:pt idx="18">
                  <c:v>1087</c:v>
                </c:pt>
                <c:pt idx="19">
                  <c:v>1147</c:v>
                </c:pt>
                <c:pt idx="20">
                  <c:v>1208</c:v>
                </c:pt>
                <c:pt idx="21">
                  <c:v>1268</c:v>
                </c:pt>
                <c:pt idx="22">
                  <c:v>1329</c:v>
                </c:pt>
                <c:pt idx="23">
                  <c:v>1389</c:v>
                </c:pt>
                <c:pt idx="24">
                  <c:v>1449</c:v>
                </c:pt>
                <c:pt idx="25">
                  <c:v>1510</c:v>
                </c:pt>
                <c:pt idx="26">
                  <c:v>1570</c:v>
                </c:pt>
                <c:pt idx="27">
                  <c:v>1630</c:v>
                </c:pt>
                <c:pt idx="28">
                  <c:v>1691</c:v>
                </c:pt>
                <c:pt idx="29">
                  <c:v>1751</c:v>
                </c:pt>
                <c:pt idx="30">
                  <c:v>1811</c:v>
                </c:pt>
                <c:pt idx="31">
                  <c:v>1871</c:v>
                </c:pt>
                <c:pt idx="32">
                  <c:v>1932</c:v>
                </c:pt>
                <c:pt idx="33">
                  <c:v>1992</c:v>
                </c:pt>
                <c:pt idx="34">
                  <c:v>2052</c:v>
                </c:pt>
                <c:pt idx="35">
                  <c:v>2112</c:v>
                </c:pt>
                <c:pt idx="36">
                  <c:v>2172</c:v>
                </c:pt>
                <c:pt idx="37">
                  <c:v>2233</c:v>
                </c:pt>
                <c:pt idx="38">
                  <c:v>2293</c:v>
                </c:pt>
                <c:pt idx="39">
                  <c:v>2353</c:v>
                </c:pt>
                <c:pt idx="40">
                  <c:v>2414</c:v>
                </c:pt>
                <c:pt idx="41">
                  <c:v>2474</c:v>
                </c:pt>
                <c:pt idx="42">
                  <c:v>2534</c:v>
                </c:pt>
                <c:pt idx="43">
                  <c:v>2594</c:v>
                </c:pt>
                <c:pt idx="44">
                  <c:v>2655</c:v>
                </c:pt>
                <c:pt idx="45">
                  <c:v>2715</c:v>
                </c:pt>
                <c:pt idx="46">
                  <c:v>2775</c:v>
                </c:pt>
                <c:pt idx="47">
                  <c:v>2836</c:v>
                </c:pt>
                <c:pt idx="48">
                  <c:v>2896</c:v>
                </c:pt>
                <c:pt idx="49">
                  <c:v>2956</c:v>
                </c:pt>
                <c:pt idx="50">
                  <c:v>3016</c:v>
                </c:pt>
                <c:pt idx="51">
                  <c:v>3077</c:v>
                </c:pt>
                <c:pt idx="52">
                  <c:v>3137</c:v>
                </c:pt>
                <c:pt idx="53">
                  <c:v>3197</c:v>
                </c:pt>
                <c:pt idx="54">
                  <c:v>3257</c:v>
                </c:pt>
                <c:pt idx="55">
                  <c:v>3318</c:v>
                </c:pt>
                <c:pt idx="56">
                  <c:v>3378</c:v>
                </c:pt>
                <c:pt idx="57">
                  <c:v>3438</c:v>
                </c:pt>
                <c:pt idx="58">
                  <c:v>3498</c:v>
                </c:pt>
                <c:pt idx="59">
                  <c:v>3559</c:v>
                </c:pt>
                <c:pt idx="60">
                  <c:v>3619</c:v>
                </c:pt>
                <c:pt idx="61">
                  <c:v>3679</c:v>
                </c:pt>
                <c:pt idx="62">
                  <c:v>3739</c:v>
                </c:pt>
                <c:pt idx="63">
                  <c:v>3799</c:v>
                </c:pt>
                <c:pt idx="64">
                  <c:v>3860</c:v>
                </c:pt>
                <c:pt idx="65">
                  <c:v>3920</c:v>
                </c:pt>
                <c:pt idx="66">
                  <c:v>3980</c:v>
                </c:pt>
                <c:pt idx="67">
                  <c:v>4040</c:v>
                </c:pt>
                <c:pt idx="68">
                  <c:v>4101</c:v>
                </c:pt>
                <c:pt idx="69">
                  <c:v>4161</c:v>
                </c:pt>
                <c:pt idx="70">
                  <c:v>4221</c:v>
                </c:pt>
                <c:pt idx="71">
                  <c:v>4281</c:v>
                </c:pt>
                <c:pt idx="72">
                  <c:v>4342</c:v>
                </c:pt>
                <c:pt idx="73">
                  <c:v>4402</c:v>
                </c:pt>
                <c:pt idx="74">
                  <c:v>4462</c:v>
                </c:pt>
                <c:pt idx="75">
                  <c:v>4522</c:v>
                </c:pt>
                <c:pt idx="76">
                  <c:v>4583</c:v>
                </c:pt>
                <c:pt idx="77">
                  <c:v>4643</c:v>
                </c:pt>
                <c:pt idx="78">
                  <c:v>4703</c:v>
                </c:pt>
                <c:pt idx="79">
                  <c:v>4764</c:v>
                </c:pt>
                <c:pt idx="80">
                  <c:v>4824</c:v>
                </c:pt>
                <c:pt idx="81">
                  <c:v>4884</c:v>
                </c:pt>
                <c:pt idx="82">
                  <c:v>4944</c:v>
                </c:pt>
                <c:pt idx="83">
                  <c:v>5005</c:v>
                </c:pt>
                <c:pt idx="84">
                  <c:v>5065</c:v>
                </c:pt>
                <c:pt idx="85">
                  <c:v>5125</c:v>
                </c:pt>
                <c:pt idx="86">
                  <c:v>5186</c:v>
                </c:pt>
                <c:pt idx="87">
                  <c:v>5246</c:v>
                </c:pt>
                <c:pt idx="88">
                  <c:v>5306</c:v>
                </c:pt>
                <c:pt idx="89">
                  <c:v>5366</c:v>
                </c:pt>
                <c:pt idx="90">
                  <c:v>5427</c:v>
                </c:pt>
                <c:pt idx="91">
                  <c:v>5487</c:v>
                </c:pt>
                <c:pt idx="92">
                  <c:v>5547</c:v>
                </c:pt>
                <c:pt idx="93">
                  <c:v>5607</c:v>
                </c:pt>
                <c:pt idx="94">
                  <c:v>5668</c:v>
                </c:pt>
                <c:pt idx="95">
                  <c:v>5728</c:v>
                </c:pt>
                <c:pt idx="96">
                  <c:v>5788</c:v>
                </c:pt>
                <c:pt idx="97">
                  <c:v>5849</c:v>
                </c:pt>
                <c:pt idx="98">
                  <c:v>5909</c:v>
                </c:pt>
                <c:pt idx="99">
                  <c:v>5972</c:v>
                </c:pt>
                <c:pt idx="100">
                  <c:v>6032</c:v>
                </c:pt>
                <c:pt idx="101">
                  <c:v>6092</c:v>
                </c:pt>
                <c:pt idx="102">
                  <c:v>6153</c:v>
                </c:pt>
                <c:pt idx="103">
                  <c:v>6213</c:v>
                </c:pt>
                <c:pt idx="104">
                  <c:v>6273</c:v>
                </c:pt>
                <c:pt idx="105">
                  <c:v>6333</c:v>
                </c:pt>
                <c:pt idx="106">
                  <c:v>6397</c:v>
                </c:pt>
                <c:pt idx="107">
                  <c:v>6458</c:v>
                </c:pt>
                <c:pt idx="108">
                  <c:v>6518</c:v>
                </c:pt>
                <c:pt idx="109">
                  <c:v>6578</c:v>
                </c:pt>
                <c:pt idx="110">
                  <c:v>6638</c:v>
                </c:pt>
                <c:pt idx="111">
                  <c:v>6698</c:v>
                </c:pt>
                <c:pt idx="112">
                  <c:v>6759</c:v>
                </c:pt>
                <c:pt idx="113">
                  <c:v>6819</c:v>
                </c:pt>
                <c:pt idx="114">
                  <c:v>6879</c:v>
                </c:pt>
                <c:pt idx="115">
                  <c:v>6940</c:v>
                </c:pt>
                <c:pt idx="116">
                  <c:v>7000</c:v>
                </c:pt>
                <c:pt idx="117">
                  <c:v>7060</c:v>
                </c:pt>
                <c:pt idx="118">
                  <c:v>7121</c:v>
                </c:pt>
                <c:pt idx="119">
                  <c:v>7181</c:v>
                </c:pt>
                <c:pt idx="120">
                  <c:v>7241</c:v>
                </c:pt>
                <c:pt idx="121">
                  <c:v>7302</c:v>
                </c:pt>
                <c:pt idx="122">
                  <c:v>7362</c:v>
                </c:pt>
                <c:pt idx="123">
                  <c:v>7422</c:v>
                </c:pt>
                <c:pt idx="124">
                  <c:v>7482</c:v>
                </c:pt>
                <c:pt idx="125">
                  <c:v>7543</c:v>
                </c:pt>
                <c:pt idx="126">
                  <c:v>7603</c:v>
                </c:pt>
                <c:pt idx="127">
                  <c:v>7663</c:v>
                </c:pt>
                <c:pt idx="128">
                  <c:v>7723</c:v>
                </c:pt>
                <c:pt idx="129">
                  <c:v>7784</c:v>
                </c:pt>
                <c:pt idx="130">
                  <c:v>7844</c:v>
                </c:pt>
                <c:pt idx="131">
                  <c:v>7904</c:v>
                </c:pt>
                <c:pt idx="132">
                  <c:v>7965</c:v>
                </c:pt>
                <c:pt idx="133">
                  <c:v>8025</c:v>
                </c:pt>
                <c:pt idx="134">
                  <c:v>8085</c:v>
                </c:pt>
                <c:pt idx="135">
                  <c:v>8145</c:v>
                </c:pt>
                <c:pt idx="136">
                  <c:v>8205</c:v>
                </c:pt>
                <c:pt idx="137">
                  <c:v>8266</c:v>
                </c:pt>
                <c:pt idx="138">
                  <c:v>8326</c:v>
                </c:pt>
                <c:pt idx="139">
                  <c:v>8386</c:v>
                </c:pt>
                <c:pt idx="140">
                  <c:v>8447</c:v>
                </c:pt>
                <c:pt idx="141">
                  <c:v>8507</c:v>
                </c:pt>
                <c:pt idx="142">
                  <c:v>8567</c:v>
                </c:pt>
                <c:pt idx="143">
                  <c:v>8627</c:v>
                </c:pt>
                <c:pt idx="144">
                  <c:v>8687</c:v>
                </c:pt>
                <c:pt idx="145">
                  <c:v>8748</c:v>
                </c:pt>
                <c:pt idx="146">
                  <c:v>8808</c:v>
                </c:pt>
                <c:pt idx="147">
                  <c:v>8868</c:v>
                </c:pt>
                <c:pt idx="148">
                  <c:v>8932</c:v>
                </c:pt>
                <c:pt idx="149">
                  <c:v>8992</c:v>
                </c:pt>
                <c:pt idx="150">
                  <c:v>9052</c:v>
                </c:pt>
                <c:pt idx="151">
                  <c:v>9113</c:v>
                </c:pt>
                <c:pt idx="152">
                  <c:v>9173</c:v>
                </c:pt>
                <c:pt idx="153">
                  <c:v>9233</c:v>
                </c:pt>
                <c:pt idx="154">
                  <c:v>9293</c:v>
                </c:pt>
                <c:pt idx="155">
                  <c:v>9353</c:v>
                </c:pt>
                <c:pt idx="156">
                  <c:v>9414</c:v>
                </c:pt>
                <c:pt idx="157">
                  <c:v>9474</c:v>
                </c:pt>
                <c:pt idx="158">
                  <c:v>9534</c:v>
                </c:pt>
                <c:pt idx="159">
                  <c:v>9595</c:v>
                </c:pt>
                <c:pt idx="160">
                  <c:v>9655</c:v>
                </c:pt>
                <c:pt idx="161">
                  <c:v>9715</c:v>
                </c:pt>
                <c:pt idx="162">
                  <c:v>9775</c:v>
                </c:pt>
                <c:pt idx="163">
                  <c:v>9836</c:v>
                </c:pt>
                <c:pt idx="164">
                  <c:v>9896</c:v>
                </c:pt>
                <c:pt idx="165">
                  <c:v>9956</c:v>
                </c:pt>
                <c:pt idx="166">
                  <c:v>10016</c:v>
                </c:pt>
                <c:pt idx="167">
                  <c:v>10077</c:v>
                </c:pt>
                <c:pt idx="168">
                  <c:v>10137</c:v>
                </c:pt>
                <c:pt idx="169">
                  <c:v>10197</c:v>
                </c:pt>
                <c:pt idx="170">
                  <c:v>10257</c:v>
                </c:pt>
                <c:pt idx="171">
                  <c:v>10318</c:v>
                </c:pt>
                <c:pt idx="172">
                  <c:v>10378</c:v>
                </c:pt>
                <c:pt idx="173">
                  <c:v>10439</c:v>
                </c:pt>
                <c:pt idx="174">
                  <c:v>10499</c:v>
                </c:pt>
                <c:pt idx="175">
                  <c:v>10559</c:v>
                </c:pt>
                <c:pt idx="176">
                  <c:v>10619</c:v>
                </c:pt>
                <c:pt idx="177">
                  <c:v>10680</c:v>
                </c:pt>
                <c:pt idx="178">
                  <c:v>10740</c:v>
                </c:pt>
                <c:pt idx="179">
                  <c:v>10800</c:v>
                </c:pt>
                <c:pt idx="180">
                  <c:v>10860</c:v>
                </c:pt>
                <c:pt idx="181">
                  <c:v>10921</c:v>
                </c:pt>
                <c:pt idx="182">
                  <c:v>10981</c:v>
                </c:pt>
                <c:pt idx="183">
                  <c:v>11041</c:v>
                </c:pt>
                <c:pt idx="184">
                  <c:v>11101</c:v>
                </c:pt>
                <c:pt idx="185">
                  <c:v>11162</c:v>
                </c:pt>
                <c:pt idx="186">
                  <c:v>11222</c:v>
                </c:pt>
                <c:pt idx="187">
                  <c:v>11282</c:v>
                </c:pt>
                <c:pt idx="188">
                  <c:v>11342</c:v>
                </c:pt>
                <c:pt idx="189">
                  <c:v>11402</c:v>
                </c:pt>
                <c:pt idx="190">
                  <c:v>11463</c:v>
                </c:pt>
                <c:pt idx="191">
                  <c:v>11523</c:v>
                </c:pt>
                <c:pt idx="192">
                  <c:v>11583</c:v>
                </c:pt>
                <c:pt idx="193">
                  <c:v>11644</c:v>
                </c:pt>
                <c:pt idx="194">
                  <c:v>11704</c:v>
                </c:pt>
                <c:pt idx="195">
                  <c:v>11764</c:v>
                </c:pt>
                <c:pt idx="196">
                  <c:v>11824</c:v>
                </c:pt>
                <c:pt idx="197">
                  <c:v>11884</c:v>
                </c:pt>
                <c:pt idx="198">
                  <c:v>11945</c:v>
                </c:pt>
                <c:pt idx="199">
                  <c:v>12005</c:v>
                </c:pt>
                <c:pt idx="200">
                  <c:v>12065</c:v>
                </c:pt>
                <c:pt idx="201">
                  <c:v>12125</c:v>
                </c:pt>
                <c:pt idx="202">
                  <c:v>12186</c:v>
                </c:pt>
                <c:pt idx="203">
                  <c:v>12246</c:v>
                </c:pt>
                <c:pt idx="204">
                  <c:v>12306</c:v>
                </c:pt>
                <c:pt idx="205">
                  <c:v>12366</c:v>
                </c:pt>
                <c:pt idx="206">
                  <c:v>12427</c:v>
                </c:pt>
                <c:pt idx="207">
                  <c:v>12487</c:v>
                </c:pt>
                <c:pt idx="208">
                  <c:v>12547</c:v>
                </c:pt>
                <c:pt idx="209">
                  <c:v>12607</c:v>
                </c:pt>
                <c:pt idx="210">
                  <c:v>12667</c:v>
                </c:pt>
                <c:pt idx="211">
                  <c:v>12728</c:v>
                </c:pt>
                <c:pt idx="212">
                  <c:v>12788</c:v>
                </c:pt>
                <c:pt idx="213">
                  <c:v>12848</c:v>
                </c:pt>
                <c:pt idx="214">
                  <c:v>12908</c:v>
                </c:pt>
                <c:pt idx="215">
                  <c:v>12968</c:v>
                </c:pt>
                <c:pt idx="216">
                  <c:v>13029</c:v>
                </c:pt>
                <c:pt idx="217">
                  <c:v>13089</c:v>
                </c:pt>
                <c:pt idx="218">
                  <c:v>13149</c:v>
                </c:pt>
                <c:pt idx="219">
                  <c:v>13210</c:v>
                </c:pt>
                <c:pt idx="220">
                  <c:v>13270</c:v>
                </c:pt>
                <c:pt idx="221">
                  <c:v>13330</c:v>
                </c:pt>
                <c:pt idx="222">
                  <c:v>13390</c:v>
                </c:pt>
                <c:pt idx="223">
                  <c:v>13450</c:v>
                </c:pt>
                <c:pt idx="224">
                  <c:v>13511</c:v>
                </c:pt>
                <c:pt idx="225">
                  <c:v>13571</c:v>
                </c:pt>
                <c:pt idx="226">
                  <c:v>13631</c:v>
                </c:pt>
                <c:pt idx="227">
                  <c:v>13691</c:v>
                </c:pt>
                <c:pt idx="228">
                  <c:v>13752</c:v>
                </c:pt>
                <c:pt idx="229">
                  <c:v>13812</c:v>
                </c:pt>
                <c:pt idx="230">
                  <c:v>13872</c:v>
                </c:pt>
                <c:pt idx="231">
                  <c:v>13932</c:v>
                </c:pt>
                <c:pt idx="232">
                  <c:v>13993</c:v>
                </c:pt>
                <c:pt idx="233">
                  <c:v>14053</c:v>
                </c:pt>
                <c:pt idx="234">
                  <c:v>14113</c:v>
                </c:pt>
                <c:pt idx="235">
                  <c:v>14174</c:v>
                </c:pt>
                <c:pt idx="236">
                  <c:v>14234</c:v>
                </c:pt>
                <c:pt idx="237">
                  <c:v>14294</c:v>
                </c:pt>
                <c:pt idx="238">
                  <c:v>14354</c:v>
                </c:pt>
                <c:pt idx="239">
                  <c:v>14415</c:v>
                </c:pt>
                <c:pt idx="240">
                  <c:v>14475</c:v>
                </c:pt>
                <c:pt idx="241">
                  <c:v>14535</c:v>
                </c:pt>
                <c:pt idx="242">
                  <c:v>14595</c:v>
                </c:pt>
                <c:pt idx="243">
                  <c:v>14656</c:v>
                </c:pt>
                <c:pt idx="244">
                  <c:v>14716</c:v>
                </c:pt>
                <c:pt idx="245">
                  <c:v>14776</c:v>
                </c:pt>
                <c:pt idx="246">
                  <c:v>14836</c:v>
                </c:pt>
                <c:pt idx="247">
                  <c:v>14897</c:v>
                </c:pt>
                <c:pt idx="248">
                  <c:v>14957</c:v>
                </c:pt>
                <c:pt idx="249">
                  <c:v>15017</c:v>
                </c:pt>
                <c:pt idx="250">
                  <c:v>15077</c:v>
                </c:pt>
                <c:pt idx="251">
                  <c:v>15138</c:v>
                </c:pt>
                <c:pt idx="252">
                  <c:v>15198</c:v>
                </c:pt>
                <c:pt idx="253">
                  <c:v>15258</c:v>
                </c:pt>
                <c:pt idx="254">
                  <c:v>15318</c:v>
                </c:pt>
                <c:pt idx="255">
                  <c:v>15379</c:v>
                </c:pt>
                <c:pt idx="256">
                  <c:v>15439</c:v>
                </c:pt>
                <c:pt idx="257">
                  <c:v>15499</c:v>
                </c:pt>
                <c:pt idx="258">
                  <c:v>15559</c:v>
                </c:pt>
                <c:pt idx="259">
                  <c:v>15620</c:v>
                </c:pt>
                <c:pt idx="260">
                  <c:v>15680</c:v>
                </c:pt>
                <c:pt idx="261">
                  <c:v>15740</c:v>
                </c:pt>
                <c:pt idx="262">
                  <c:v>15800</c:v>
                </c:pt>
                <c:pt idx="263">
                  <c:v>15861</c:v>
                </c:pt>
                <c:pt idx="264">
                  <c:v>15921</c:v>
                </c:pt>
                <c:pt idx="265">
                  <c:v>15981</c:v>
                </c:pt>
                <c:pt idx="266">
                  <c:v>16041</c:v>
                </c:pt>
                <c:pt idx="267">
                  <c:v>16101</c:v>
                </c:pt>
                <c:pt idx="268">
                  <c:v>16162</c:v>
                </c:pt>
                <c:pt idx="269">
                  <c:v>16222</c:v>
                </c:pt>
                <c:pt idx="270">
                  <c:v>16282</c:v>
                </c:pt>
                <c:pt idx="271">
                  <c:v>16342</c:v>
                </c:pt>
                <c:pt idx="272">
                  <c:v>16403</c:v>
                </c:pt>
                <c:pt idx="273">
                  <c:v>16463</c:v>
                </c:pt>
                <c:pt idx="274">
                  <c:v>16523</c:v>
                </c:pt>
                <c:pt idx="275">
                  <c:v>16583</c:v>
                </c:pt>
                <c:pt idx="276">
                  <c:v>16644</c:v>
                </c:pt>
                <c:pt idx="277">
                  <c:v>16704</c:v>
                </c:pt>
                <c:pt idx="278">
                  <c:v>16764</c:v>
                </c:pt>
                <c:pt idx="279">
                  <c:v>16824</c:v>
                </c:pt>
                <c:pt idx="280">
                  <c:v>16885</c:v>
                </c:pt>
                <c:pt idx="281">
                  <c:v>16945</c:v>
                </c:pt>
                <c:pt idx="282">
                  <c:v>17006</c:v>
                </c:pt>
                <c:pt idx="283">
                  <c:v>17066</c:v>
                </c:pt>
                <c:pt idx="284">
                  <c:v>17126</c:v>
                </c:pt>
                <c:pt idx="285">
                  <c:v>17187</c:v>
                </c:pt>
                <c:pt idx="286">
                  <c:v>17247</c:v>
                </c:pt>
                <c:pt idx="287">
                  <c:v>17307</c:v>
                </c:pt>
                <c:pt idx="288">
                  <c:v>17368</c:v>
                </c:pt>
                <c:pt idx="289">
                  <c:v>17428</c:v>
                </c:pt>
                <c:pt idx="290">
                  <c:v>17488</c:v>
                </c:pt>
                <c:pt idx="291">
                  <c:v>17549</c:v>
                </c:pt>
                <c:pt idx="292">
                  <c:v>17609</c:v>
                </c:pt>
                <c:pt idx="293">
                  <c:v>17669</c:v>
                </c:pt>
                <c:pt idx="294">
                  <c:v>17730</c:v>
                </c:pt>
                <c:pt idx="295">
                  <c:v>17790</c:v>
                </c:pt>
                <c:pt idx="296">
                  <c:v>17850</c:v>
                </c:pt>
                <c:pt idx="297">
                  <c:v>17911</c:v>
                </c:pt>
                <c:pt idx="298">
                  <c:v>17971</c:v>
                </c:pt>
                <c:pt idx="299">
                  <c:v>18032</c:v>
                </c:pt>
                <c:pt idx="300">
                  <c:v>18092</c:v>
                </c:pt>
                <c:pt idx="301">
                  <c:v>18152</c:v>
                </c:pt>
                <c:pt idx="302">
                  <c:v>18213</c:v>
                </c:pt>
                <c:pt idx="303">
                  <c:v>18273</c:v>
                </c:pt>
                <c:pt idx="304">
                  <c:v>18333</c:v>
                </c:pt>
                <c:pt idx="305">
                  <c:v>18394</c:v>
                </c:pt>
                <c:pt idx="306">
                  <c:v>18454</c:v>
                </c:pt>
                <c:pt idx="307">
                  <c:v>18515</c:v>
                </c:pt>
                <c:pt idx="308">
                  <c:v>18575</c:v>
                </c:pt>
                <c:pt idx="309">
                  <c:v>18635</c:v>
                </c:pt>
                <c:pt idx="310">
                  <c:v>18696</c:v>
                </c:pt>
                <c:pt idx="311">
                  <c:v>18756</c:v>
                </c:pt>
                <c:pt idx="312">
                  <c:v>18816</c:v>
                </c:pt>
                <c:pt idx="313">
                  <c:v>18876</c:v>
                </c:pt>
                <c:pt idx="314">
                  <c:v>18937</c:v>
                </c:pt>
                <c:pt idx="315">
                  <c:v>19001</c:v>
                </c:pt>
                <c:pt idx="316">
                  <c:v>19061</c:v>
                </c:pt>
                <c:pt idx="317">
                  <c:v>19121</c:v>
                </c:pt>
              </c:numCache>
            </c:numRef>
          </c:xVal>
          <c:yVal>
            <c:numRef>
              <c:f>'Default.infusionsoft.com.01-02_'!$O$2:$O$319</c:f>
              <c:numCache>
                <c:formatCode>General</c:formatCode>
                <c:ptCount val="318"/>
                <c:pt idx="0">
                  <c:v>28.25</c:v>
                </c:pt>
                <c:pt idx="1">
                  <c:v>25.75</c:v>
                </c:pt>
                <c:pt idx="2">
                  <c:v>0.25</c:v>
                </c:pt>
                <c:pt idx="3">
                  <c:v>0</c:v>
                </c:pt>
                <c:pt idx="4">
                  <c:v>0.75</c:v>
                </c:pt>
                <c:pt idx="5">
                  <c:v>0</c:v>
                </c:pt>
                <c:pt idx="6">
                  <c:v>50</c:v>
                </c:pt>
                <c:pt idx="7">
                  <c:v>46.5</c:v>
                </c:pt>
                <c:pt idx="8">
                  <c:v>51.25</c:v>
                </c:pt>
                <c:pt idx="9">
                  <c:v>26.5</c:v>
                </c:pt>
                <c:pt idx="10">
                  <c:v>23.75</c:v>
                </c:pt>
                <c:pt idx="11">
                  <c:v>25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26</c:v>
                </c:pt>
                <c:pt idx="22">
                  <c:v>25.75</c:v>
                </c:pt>
                <c:pt idx="23">
                  <c:v>0</c:v>
                </c:pt>
                <c:pt idx="24">
                  <c:v>0</c:v>
                </c:pt>
                <c:pt idx="25">
                  <c:v>8.75</c:v>
                </c:pt>
                <c:pt idx="26">
                  <c:v>17</c:v>
                </c:pt>
                <c:pt idx="27">
                  <c:v>50</c:v>
                </c:pt>
                <c:pt idx="28">
                  <c:v>25.5</c:v>
                </c:pt>
                <c:pt idx="29">
                  <c:v>25.25</c:v>
                </c:pt>
                <c:pt idx="30">
                  <c:v>25</c:v>
                </c:pt>
                <c:pt idx="31">
                  <c:v>25</c:v>
                </c:pt>
                <c:pt idx="32">
                  <c:v>0.5</c:v>
                </c:pt>
                <c:pt idx="33">
                  <c:v>22.25</c:v>
                </c:pt>
                <c:pt idx="34">
                  <c:v>5.25</c:v>
                </c:pt>
                <c:pt idx="35">
                  <c:v>50.75</c:v>
                </c:pt>
                <c:pt idx="36">
                  <c:v>12.25</c:v>
                </c:pt>
                <c:pt idx="37">
                  <c:v>1.25</c:v>
                </c:pt>
                <c:pt idx="38">
                  <c:v>51</c:v>
                </c:pt>
                <c:pt idx="39">
                  <c:v>25</c:v>
                </c:pt>
                <c:pt idx="40">
                  <c:v>52.25</c:v>
                </c:pt>
                <c:pt idx="41">
                  <c:v>25</c:v>
                </c:pt>
                <c:pt idx="42">
                  <c:v>7.75</c:v>
                </c:pt>
                <c:pt idx="43">
                  <c:v>0.25</c:v>
                </c:pt>
                <c:pt idx="44">
                  <c:v>0</c:v>
                </c:pt>
                <c:pt idx="45">
                  <c:v>26</c:v>
                </c:pt>
                <c:pt idx="46">
                  <c:v>1.5</c:v>
                </c:pt>
                <c:pt idx="47">
                  <c:v>0</c:v>
                </c:pt>
                <c:pt idx="48">
                  <c:v>0</c:v>
                </c:pt>
                <c:pt idx="49">
                  <c:v>25</c:v>
                </c:pt>
                <c:pt idx="50">
                  <c:v>42.75</c:v>
                </c:pt>
                <c:pt idx="51">
                  <c:v>34</c:v>
                </c:pt>
                <c:pt idx="52">
                  <c:v>31.5</c:v>
                </c:pt>
                <c:pt idx="53">
                  <c:v>55.25</c:v>
                </c:pt>
                <c:pt idx="54">
                  <c:v>30.75</c:v>
                </c:pt>
                <c:pt idx="55">
                  <c:v>68.5</c:v>
                </c:pt>
                <c:pt idx="56">
                  <c:v>68</c:v>
                </c:pt>
                <c:pt idx="57">
                  <c:v>48.25</c:v>
                </c:pt>
                <c:pt idx="58">
                  <c:v>43.75</c:v>
                </c:pt>
                <c:pt idx="59">
                  <c:v>46.25</c:v>
                </c:pt>
                <c:pt idx="60">
                  <c:v>65.75</c:v>
                </c:pt>
                <c:pt idx="61">
                  <c:v>66.5</c:v>
                </c:pt>
                <c:pt idx="62">
                  <c:v>73.75</c:v>
                </c:pt>
                <c:pt idx="63">
                  <c:v>72.75</c:v>
                </c:pt>
                <c:pt idx="64">
                  <c:v>56.25</c:v>
                </c:pt>
                <c:pt idx="65">
                  <c:v>69</c:v>
                </c:pt>
                <c:pt idx="66">
                  <c:v>32</c:v>
                </c:pt>
                <c:pt idx="67">
                  <c:v>40</c:v>
                </c:pt>
                <c:pt idx="68">
                  <c:v>66.25</c:v>
                </c:pt>
                <c:pt idx="69">
                  <c:v>9</c:v>
                </c:pt>
                <c:pt idx="70">
                  <c:v>15.5</c:v>
                </c:pt>
                <c:pt idx="71">
                  <c:v>25.25</c:v>
                </c:pt>
                <c:pt idx="72">
                  <c:v>26.25</c:v>
                </c:pt>
                <c:pt idx="73">
                  <c:v>25.25</c:v>
                </c:pt>
                <c:pt idx="74">
                  <c:v>50</c:v>
                </c:pt>
                <c:pt idx="75">
                  <c:v>25</c:v>
                </c:pt>
                <c:pt idx="76">
                  <c:v>0</c:v>
                </c:pt>
                <c:pt idx="77">
                  <c:v>33.25</c:v>
                </c:pt>
                <c:pt idx="78">
                  <c:v>25</c:v>
                </c:pt>
                <c:pt idx="79">
                  <c:v>0</c:v>
                </c:pt>
                <c:pt idx="80">
                  <c:v>27.25</c:v>
                </c:pt>
                <c:pt idx="81">
                  <c:v>24.75</c:v>
                </c:pt>
                <c:pt idx="82">
                  <c:v>50.5</c:v>
                </c:pt>
                <c:pt idx="83">
                  <c:v>26</c:v>
                </c:pt>
                <c:pt idx="84">
                  <c:v>20.75</c:v>
                </c:pt>
                <c:pt idx="85">
                  <c:v>18.75</c:v>
                </c:pt>
                <c:pt idx="86">
                  <c:v>24.75</c:v>
                </c:pt>
                <c:pt idx="87">
                  <c:v>25</c:v>
                </c:pt>
                <c:pt idx="88">
                  <c:v>25.25</c:v>
                </c:pt>
                <c:pt idx="89">
                  <c:v>25</c:v>
                </c:pt>
                <c:pt idx="90">
                  <c:v>25.25</c:v>
                </c:pt>
                <c:pt idx="91">
                  <c:v>25</c:v>
                </c:pt>
                <c:pt idx="92">
                  <c:v>24.75</c:v>
                </c:pt>
                <c:pt idx="93">
                  <c:v>24.25</c:v>
                </c:pt>
                <c:pt idx="94">
                  <c:v>31.25</c:v>
                </c:pt>
                <c:pt idx="95">
                  <c:v>71.5</c:v>
                </c:pt>
                <c:pt idx="96">
                  <c:v>79.25</c:v>
                </c:pt>
                <c:pt idx="97">
                  <c:v>86.75</c:v>
                </c:pt>
                <c:pt idx="98">
                  <c:v>83.5</c:v>
                </c:pt>
                <c:pt idx="99">
                  <c:v>75</c:v>
                </c:pt>
                <c:pt idx="100">
                  <c:v>93.75</c:v>
                </c:pt>
                <c:pt idx="101">
                  <c:v>70</c:v>
                </c:pt>
                <c:pt idx="102">
                  <c:v>83</c:v>
                </c:pt>
                <c:pt idx="103">
                  <c:v>72.5</c:v>
                </c:pt>
                <c:pt idx="104">
                  <c:v>85.25</c:v>
                </c:pt>
                <c:pt idx="105">
                  <c:v>81.5</c:v>
                </c:pt>
                <c:pt idx="106">
                  <c:v>34.75</c:v>
                </c:pt>
                <c:pt idx="107">
                  <c:v>46.5</c:v>
                </c:pt>
                <c:pt idx="108">
                  <c:v>43</c:v>
                </c:pt>
                <c:pt idx="109">
                  <c:v>44</c:v>
                </c:pt>
                <c:pt idx="110">
                  <c:v>59</c:v>
                </c:pt>
                <c:pt idx="111">
                  <c:v>37.5</c:v>
                </c:pt>
                <c:pt idx="112">
                  <c:v>49.75</c:v>
                </c:pt>
                <c:pt idx="113">
                  <c:v>56.25</c:v>
                </c:pt>
                <c:pt idx="114">
                  <c:v>71.75</c:v>
                </c:pt>
                <c:pt idx="115">
                  <c:v>64.25</c:v>
                </c:pt>
                <c:pt idx="116">
                  <c:v>65</c:v>
                </c:pt>
                <c:pt idx="117">
                  <c:v>63</c:v>
                </c:pt>
                <c:pt idx="118">
                  <c:v>58</c:v>
                </c:pt>
                <c:pt idx="119">
                  <c:v>69</c:v>
                </c:pt>
                <c:pt idx="120">
                  <c:v>42.75</c:v>
                </c:pt>
                <c:pt idx="121">
                  <c:v>61.75</c:v>
                </c:pt>
                <c:pt idx="122">
                  <c:v>43.75</c:v>
                </c:pt>
                <c:pt idx="123">
                  <c:v>62.5</c:v>
                </c:pt>
                <c:pt idx="124">
                  <c:v>69</c:v>
                </c:pt>
                <c:pt idx="125">
                  <c:v>79.25</c:v>
                </c:pt>
                <c:pt idx="126">
                  <c:v>59.25</c:v>
                </c:pt>
                <c:pt idx="127">
                  <c:v>63</c:v>
                </c:pt>
                <c:pt idx="128">
                  <c:v>69.25</c:v>
                </c:pt>
                <c:pt idx="129">
                  <c:v>39.75</c:v>
                </c:pt>
                <c:pt idx="130">
                  <c:v>74</c:v>
                </c:pt>
                <c:pt idx="131">
                  <c:v>49</c:v>
                </c:pt>
                <c:pt idx="132">
                  <c:v>71</c:v>
                </c:pt>
                <c:pt idx="133">
                  <c:v>60.5</c:v>
                </c:pt>
                <c:pt idx="134">
                  <c:v>59.5</c:v>
                </c:pt>
                <c:pt idx="135">
                  <c:v>63.25</c:v>
                </c:pt>
                <c:pt idx="136">
                  <c:v>55.5</c:v>
                </c:pt>
                <c:pt idx="137">
                  <c:v>79.5</c:v>
                </c:pt>
                <c:pt idx="138">
                  <c:v>73.75</c:v>
                </c:pt>
                <c:pt idx="139">
                  <c:v>69</c:v>
                </c:pt>
                <c:pt idx="140">
                  <c:v>61.75</c:v>
                </c:pt>
                <c:pt idx="141">
                  <c:v>46.5</c:v>
                </c:pt>
                <c:pt idx="142">
                  <c:v>54.5</c:v>
                </c:pt>
                <c:pt idx="143">
                  <c:v>46</c:v>
                </c:pt>
                <c:pt idx="144">
                  <c:v>74.5</c:v>
                </c:pt>
                <c:pt idx="145">
                  <c:v>50.5</c:v>
                </c:pt>
                <c:pt idx="146">
                  <c:v>72.25</c:v>
                </c:pt>
                <c:pt idx="147">
                  <c:v>64.75</c:v>
                </c:pt>
                <c:pt idx="148">
                  <c:v>45.25</c:v>
                </c:pt>
                <c:pt idx="149">
                  <c:v>59.75</c:v>
                </c:pt>
                <c:pt idx="150">
                  <c:v>58.5</c:v>
                </c:pt>
                <c:pt idx="151">
                  <c:v>44.25</c:v>
                </c:pt>
                <c:pt idx="152">
                  <c:v>66.25</c:v>
                </c:pt>
                <c:pt idx="153">
                  <c:v>52.25</c:v>
                </c:pt>
                <c:pt idx="154">
                  <c:v>63.75</c:v>
                </c:pt>
                <c:pt idx="155">
                  <c:v>53</c:v>
                </c:pt>
                <c:pt idx="156">
                  <c:v>68.75</c:v>
                </c:pt>
                <c:pt idx="157">
                  <c:v>57</c:v>
                </c:pt>
                <c:pt idx="158">
                  <c:v>62.25</c:v>
                </c:pt>
                <c:pt idx="159">
                  <c:v>54.75</c:v>
                </c:pt>
                <c:pt idx="160">
                  <c:v>60.5</c:v>
                </c:pt>
                <c:pt idx="161">
                  <c:v>66.75</c:v>
                </c:pt>
                <c:pt idx="162">
                  <c:v>42.5</c:v>
                </c:pt>
                <c:pt idx="163">
                  <c:v>54.5</c:v>
                </c:pt>
                <c:pt idx="164">
                  <c:v>68.5</c:v>
                </c:pt>
                <c:pt idx="165">
                  <c:v>18</c:v>
                </c:pt>
                <c:pt idx="166">
                  <c:v>56.5</c:v>
                </c:pt>
                <c:pt idx="167">
                  <c:v>76.75</c:v>
                </c:pt>
                <c:pt idx="168">
                  <c:v>62</c:v>
                </c:pt>
                <c:pt idx="169">
                  <c:v>51.25</c:v>
                </c:pt>
                <c:pt idx="170">
                  <c:v>80.25</c:v>
                </c:pt>
                <c:pt idx="171">
                  <c:v>49.25</c:v>
                </c:pt>
                <c:pt idx="172">
                  <c:v>44.75</c:v>
                </c:pt>
                <c:pt idx="173">
                  <c:v>59</c:v>
                </c:pt>
                <c:pt idx="174">
                  <c:v>46.5</c:v>
                </c:pt>
                <c:pt idx="175">
                  <c:v>44.5</c:v>
                </c:pt>
                <c:pt idx="176">
                  <c:v>41.5</c:v>
                </c:pt>
                <c:pt idx="177">
                  <c:v>39</c:v>
                </c:pt>
                <c:pt idx="178">
                  <c:v>43.5</c:v>
                </c:pt>
                <c:pt idx="179">
                  <c:v>44.5</c:v>
                </c:pt>
                <c:pt idx="180">
                  <c:v>47.5</c:v>
                </c:pt>
                <c:pt idx="181">
                  <c:v>68</c:v>
                </c:pt>
                <c:pt idx="182">
                  <c:v>64.25</c:v>
                </c:pt>
                <c:pt idx="183">
                  <c:v>63.75</c:v>
                </c:pt>
                <c:pt idx="184">
                  <c:v>59.25</c:v>
                </c:pt>
                <c:pt idx="185">
                  <c:v>60</c:v>
                </c:pt>
                <c:pt idx="186">
                  <c:v>54</c:v>
                </c:pt>
                <c:pt idx="187">
                  <c:v>42</c:v>
                </c:pt>
                <c:pt idx="188">
                  <c:v>51</c:v>
                </c:pt>
                <c:pt idx="189">
                  <c:v>60.25</c:v>
                </c:pt>
                <c:pt idx="190">
                  <c:v>68.25</c:v>
                </c:pt>
                <c:pt idx="191">
                  <c:v>50.25</c:v>
                </c:pt>
                <c:pt idx="192">
                  <c:v>49.75</c:v>
                </c:pt>
                <c:pt idx="193">
                  <c:v>59</c:v>
                </c:pt>
                <c:pt idx="194">
                  <c:v>48.5</c:v>
                </c:pt>
                <c:pt idx="195">
                  <c:v>49.25</c:v>
                </c:pt>
                <c:pt idx="196">
                  <c:v>50</c:v>
                </c:pt>
                <c:pt idx="197">
                  <c:v>54.75</c:v>
                </c:pt>
                <c:pt idx="198">
                  <c:v>48.75</c:v>
                </c:pt>
                <c:pt idx="199">
                  <c:v>56.25</c:v>
                </c:pt>
                <c:pt idx="200">
                  <c:v>56.5</c:v>
                </c:pt>
                <c:pt idx="201">
                  <c:v>58</c:v>
                </c:pt>
                <c:pt idx="202">
                  <c:v>54</c:v>
                </c:pt>
                <c:pt idx="203">
                  <c:v>52.5</c:v>
                </c:pt>
                <c:pt idx="204">
                  <c:v>57.75</c:v>
                </c:pt>
                <c:pt idx="205">
                  <c:v>50.25</c:v>
                </c:pt>
                <c:pt idx="206">
                  <c:v>45.75</c:v>
                </c:pt>
                <c:pt idx="207">
                  <c:v>65.75</c:v>
                </c:pt>
                <c:pt idx="208">
                  <c:v>50.25</c:v>
                </c:pt>
                <c:pt idx="209">
                  <c:v>58</c:v>
                </c:pt>
                <c:pt idx="210">
                  <c:v>51.5</c:v>
                </c:pt>
                <c:pt idx="211">
                  <c:v>49.75</c:v>
                </c:pt>
                <c:pt idx="212">
                  <c:v>39.75</c:v>
                </c:pt>
                <c:pt idx="213">
                  <c:v>44.25</c:v>
                </c:pt>
                <c:pt idx="214">
                  <c:v>37</c:v>
                </c:pt>
                <c:pt idx="215">
                  <c:v>56.75</c:v>
                </c:pt>
                <c:pt idx="216">
                  <c:v>64.75</c:v>
                </c:pt>
                <c:pt idx="217">
                  <c:v>56.5</c:v>
                </c:pt>
                <c:pt idx="218">
                  <c:v>50</c:v>
                </c:pt>
                <c:pt idx="219">
                  <c:v>55</c:v>
                </c:pt>
                <c:pt idx="220">
                  <c:v>54.5</c:v>
                </c:pt>
                <c:pt idx="221">
                  <c:v>61</c:v>
                </c:pt>
                <c:pt idx="222">
                  <c:v>54.25</c:v>
                </c:pt>
                <c:pt idx="223">
                  <c:v>47.75</c:v>
                </c:pt>
                <c:pt idx="224">
                  <c:v>52.5</c:v>
                </c:pt>
                <c:pt idx="225">
                  <c:v>51.25</c:v>
                </c:pt>
                <c:pt idx="226">
                  <c:v>42.5</c:v>
                </c:pt>
                <c:pt idx="227">
                  <c:v>40</c:v>
                </c:pt>
                <c:pt idx="228">
                  <c:v>48.5</c:v>
                </c:pt>
                <c:pt idx="229">
                  <c:v>53.75</c:v>
                </c:pt>
                <c:pt idx="230">
                  <c:v>54</c:v>
                </c:pt>
                <c:pt idx="231">
                  <c:v>59.75</c:v>
                </c:pt>
                <c:pt idx="232">
                  <c:v>60.5</c:v>
                </c:pt>
                <c:pt idx="233">
                  <c:v>52.75</c:v>
                </c:pt>
                <c:pt idx="234">
                  <c:v>33</c:v>
                </c:pt>
                <c:pt idx="235">
                  <c:v>68.25</c:v>
                </c:pt>
                <c:pt idx="236">
                  <c:v>67</c:v>
                </c:pt>
                <c:pt idx="237">
                  <c:v>61.25</c:v>
                </c:pt>
                <c:pt idx="238">
                  <c:v>59.75</c:v>
                </c:pt>
                <c:pt idx="239">
                  <c:v>51.5</c:v>
                </c:pt>
                <c:pt idx="240">
                  <c:v>49</c:v>
                </c:pt>
                <c:pt idx="241">
                  <c:v>51.25</c:v>
                </c:pt>
                <c:pt idx="242">
                  <c:v>44</c:v>
                </c:pt>
                <c:pt idx="243">
                  <c:v>48.25</c:v>
                </c:pt>
                <c:pt idx="244">
                  <c:v>58</c:v>
                </c:pt>
                <c:pt idx="245">
                  <c:v>56.5</c:v>
                </c:pt>
                <c:pt idx="246">
                  <c:v>51.75</c:v>
                </c:pt>
                <c:pt idx="247">
                  <c:v>57.75</c:v>
                </c:pt>
                <c:pt idx="248">
                  <c:v>54.5</c:v>
                </c:pt>
                <c:pt idx="249">
                  <c:v>55.75</c:v>
                </c:pt>
                <c:pt idx="250">
                  <c:v>46.75</c:v>
                </c:pt>
                <c:pt idx="251">
                  <c:v>42.5</c:v>
                </c:pt>
                <c:pt idx="252">
                  <c:v>54.75</c:v>
                </c:pt>
                <c:pt idx="253">
                  <c:v>46.5</c:v>
                </c:pt>
                <c:pt idx="254">
                  <c:v>54.75</c:v>
                </c:pt>
                <c:pt idx="255">
                  <c:v>68.25</c:v>
                </c:pt>
                <c:pt idx="256">
                  <c:v>61.25</c:v>
                </c:pt>
                <c:pt idx="257">
                  <c:v>54.5</c:v>
                </c:pt>
                <c:pt idx="258">
                  <c:v>58</c:v>
                </c:pt>
                <c:pt idx="259">
                  <c:v>55</c:v>
                </c:pt>
                <c:pt idx="260">
                  <c:v>35</c:v>
                </c:pt>
                <c:pt idx="261">
                  <c:v>62.5</c:v>
                </c:pt>
                <c:pt idx="262">
                  <c:v>48.5</c:v>
                </c:pt>
                <c:pt idx="263">
                  <c:v>72.5</c:v>
                </c:pt>
                <c:pt idx="264">
                  <c:v>47</c:v>
                </c:pt>
                <c:pt idx="265">
                  <c:v>60.25</c:v>
                </c:pt>
                <c:pt idx="266">
                  <c:v>57.5</c:v>
                </c:pt>
                <c:pt idx="267">
                  <c:v>56.25</c:v>
                </c:pt>
                <c:pt idx="268">
                  <c:v>70</c:v>
                </c:pt>
                <c:pt idx="269">
                  <c:v>51.25</c:v>
                </c:pt>
                <c:pt idx="270">
                  <c:v>56.5</c:v>
                </c:pt>
                <c:pt idx="271">
                  <c:v>54.25</c:v>
                </c:pt>
                <c:pt idx="272">
                  <c:v>52.25</c:v>
                </c:pt>
                <c:pt idx="273">
                  <c:v>56.5</c:v>
                </c:pt>
                <c:pt idx="274">
                  <c:v>51.25</c:v>
                </c:pt>
                <c:pt idx="275">
                  <c:v>62</c:v>
                </c:pt>
                <c:pt idx="276">
                  <c:v>52.25</c:v>
                </c:pt>
                <c:pt idx="277">
                  <c:v>63.5</c:v>
                </c:pt>
                <c:pt idx="278">
                  <c:v>44.25</c:v>
                </c:pt>
                <c:pt idx="279">
                  <c:v>51.25</c:v>
                </c:pt>
                <c:pt idx="280">
                  <c:v>2.5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51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0959184"/>
        <c:axId val="-561822016"/>
      </c:scatterChart>
      <c:valAx>
        <c:axId val="-561823104"/>
        <c:scaling>
          <c:orientation val="minMax"/>
          <c:max val="2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1822560"/>
        <c:crosses val="autoZero"/>
        <c:crossBetween val="midCat"/>
        <c:dispUnits>
          <c:builtInUnit val="thousands"/>
        </c:dispUnits>
      </c:valAx>
      <c:valAx>
        <c:axId val="-56182256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Core type utilization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1823104"/>
        <c:crosses val="autoZero"/>
        <c:crossBetween val="midCat"/>
      </c:valAx>
      <c:valAx>
        <c:axId val="-561822016"/>
        <c:scaling>
          <c:orientation val="minMax"/>
          <c:max val="100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59184"/>
        <c:crosses val="max"/>
        <c:crossBetween val="midCat"/>
        <c:majorUnit val="20"/>
      </c:valAx>
      <c:valAx>
        <c:axId val="-560959184"/>
        <c:scaling>
          <c:orientation val="minMax"/>
          <c:max val="20000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1822016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Default</c:v>
          </c:tx>
          <c:spPr>
            <a:solidFill>
              <a:srgbClr val="FF0000"/>
            </a:solidFill>
            <a:ln w="31750">
              <a:solidFill>
                <a:schemeClr val="tx1"/>
              </a:solidFill>
            </a:ln>
            <a:effectLst/>
          </c:spPr>
          <c:invertIfNegative val="0"/>
          <c:cat>
            <c:strRef>
              <c:f>DefaultVsERB!$F$2:$F$24</c:f>
              <c:strCache>
                <c:ptCount val="22"/>
                <c:pt idx="1">
                  <c:v>CompositorRasterWorker</c:v>
                </c:pt>
                <c:pt idx="3">
                  <c:v>CrRendererMain</c:v>
                </c:pt>
                <c:pt idx="5">
                  <c:v>Chrome_IOThread</c:v>
                </c:pt>
                <c:pt idx="7">
                  <c:v>Compositor</c:v>
                </c:pt>
                <c:pt idx="9">
                  <c:v>CrBrowserMain</c:v>
                </c:pt>
                <c:pt idx="11">
                  <c:v>AsyncTransferThread</c:v>
                </c:pt>
                <c:pt idx="13">
                  <c:v>Chrome_ChildIOThread</c:v>
                </c:pt>
                <c:pt idx="15">
                  <c:v>Chrome_InProcGpuThread</c:v>
                </c:pt>
                <c:pt idx="17">
                  <c:v>SimpleCacheWorker</c:v>
                </c:pt>
                <c:pt idx="19">
                  <c:v>Chrome_ChildIOThread/GPU</c:v>
                </c:pt>
                <c:pt idx="21">
                  <c:v>Other</c:v>
                </c:pt>
              </c:strCache>
            </c:strRef>
          </c:cat>
          <c:val>
            <c:numRef>
              <c:f>DefaultVsERB!$I$2:$I$24</c:f>
              <c:numCache>
                <c:formatCode>0.00</c:formatCode>
                <c:ptCount val="23"/>
                <c:pt idx="1">
                  <c:v>8.6839659999900007</c:v>
                </c:pt>
                <c:pt idx="3">
                  <c:v>6.3837549999899998</c:v>
                </c:pt>
                <c:pt idx="5">
                  <c:v>4.5750109999999999</c:v>
                </c:pt>
                <c:pt idx="7">
                  <c:v>3.5827939999999998</c:v>
                </c:pt>
                <c:pt idx="9">
                  <c:v>3.2985359999799999</c:v>
                </c:pt>
                <c:pt idx="11">
                  <c:v>2.9351859999999999</c:v>
                </c:pt>
                <c:pt idx="13">
                  <c:v>2.42012099996</c:v>
                </c:pt>
                <c:pt idx="15">
                  <c:v>2.257943</c:v>
                </c:pt>
                <c:pt idx="17">
                  <c:v>2.126579999994</c:v>
                </c:pt>
                <c:pt idx="19">
                  <c:v>1.083126</c:v>
                </c:pt>
                <c:pt idx="21">
                  <c:v>0.26908600000469818</c:v>
                </c:pt>
              </c:numCache>
            </c:numRef>
          </c:val>
        </c:ser>
        <c:ser>
          <c:idx val="2"/>
          <c:order val="1"/>
          <c:tx>
            <c:v>NRP</c:v>
          </c:tx>
          <c:spPr>
            <a:solidFill>
              <a:srgbClr val="92D050"/>
            </a:solidFill>
            <a:ln w="31750">
              <a:solidFill>
                <a:schemeClr val="tx1"/>
              </a:solidFill>
            </a:ln>
            <a:effectLst/>
          </c:spPr>
          <c:invertIfNegative val="0"/>
          <c:cat>
            <c:strRef>
              <c:f>DefaultVsERB!$F$2:$F$24</c:f>
              <c:strCache>
                <c:ptCount val="22"/>
                <c:pt idx="1">
                  <c:v>CompositorRasterWorker</c:v>
                </c:pt>
                <c:pt idx="3">
                  <c:v>CrRendererMain</c:v>
                </c:pt>
                <c:pt idx="5">
                  <c:v>Chrome_IOThread</c:v>
                </c:pt>
                <c:pt idx="7">
                  <c:v>Compositor</c:v>
                </c:pt>
                <c:pt idx="9">
                  <c:v>CrBrowserMain</c:v>
                </c:pt>
                <c:pt idx="11">
                  <c:v>AsyncTransferThread</c:v>
                </c:pt>
                <c:pt idx="13">
                  <c:v>Chrome_ChildIOThread</c:v>
                </c:pt>
                <c:pt idx="15">
                  <c:v>Chrome_InProcGpuThread</c:v>
                </c:pt>
                <c:pt idx="17">
                  <c:v>SimpleCacheWorker</c:v>
                </c:pt>
                <c:pt idx="19">
                  <c:v>Chrome_ChildIOThread/GPU</c:v>
                </c:pt>
                <c:pt idx="21">
                  <c:v>Other</c:v>
                </c:pt>
              </c:strCache>
            </c:strRef>
          </c:cat>
          <c:val>
            <c:numRef>
              <c:f>DefaultVsERB!$G$2:$G$24</c:f>
              <c:numCache>
                <c:formatCode>0.00</c:formatCode>
                <c:ptCount val="23"/>
                <c:pt idx="1">
                  <c:v>1.83124500001</c:v>
                </c:pt>
                <c:pt idx="3">
                  <c:v>5.5050089999900003</c:v>
                </c:pt>
                <c:pt idx="5">
                  <c:v>4.5309330000100001</c:v>
                </c:pt>
                <c:pt idx="7">
                  <c:v>2.1438969999899999</c:v>
                </c:pt>
                <c:pt idx="9">
                  <c:v>2.7131529999900001</c:v>
                </c:pt>
                <c:pt idx="11">
                  <c:v>1.8578539999999999</c:v>
                </c:pt>
                <c:pt idx="13">
                  <c:v>0.84093899999300004</c:v>
                </c:pt>
                <c:pt idx="15">
                  <c:v>1.2890519999800001</c:v>
                </c:pt>
                <c:pt idx="17">
                  <c:v>2.2601119999970001</c:v>
                </c:pt>
                <c:pt idx="19">
                  <c:v>0.45834199998300001</c:v>
                </c:pt>
                <c:pt idx="21">
                  <c:v>0.26530899999411517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560965712"/>
        <c:axId val="-560974416"/>
      </c:barChart>
      <c:barChart>
        <c:barDir val="bar"/>
        <c:grouping val="clustered"/>
        <c:varyColors val="0"/>
        <c:ser>
          <c:idx val="1"/>
          <c:order val="2"/>
          <c:tx>
            <c:v>blank</c:v>
          </c:tx>
          <c:spPr>
            <a:noFill/>
            <a:ln>
              <a:noFill/>
            </a:ln>
            <a:effectLst/>
          </c:spPr>
          <c:invertIfNegative val="0"/>
          <c:cat>
            <c:strRef>
              <c:f>DefaultVsERB!$F$2:$F$24</c:f>
              <c:strCache>
                <c:ptCount val="22"/>
                <c:pt idx="1">
                  <c:v>CompositorRasterWorker</c:v>
                </c:pt>
                <c:pt idx="3">
                  <c:v>CrRendererMain</c:v>
                </c:pt>
                <c:pt idx="5">
                  <c:v>Chrome_IOThread</c:v>
                </c:pt>
                <c:pt idx="7">
                  <c:v>Compositor</c:v>
                </c:pt>
                <c:pt idx="9">
                  <c:v>CrBrowserMain</c:v>
                </c:pt>
                <c:pt idx="11">
                  <c:v>AsyncTransferThread</c:v>
                </c:pt>
                <c:pt idx="13">
                  <c:v>Chrome_ChildIOThread</c:v>
                </c:pt>
                <c:pt idx="15">
                  <c:v>Chrome_InProcGpuThread</c:v>
                </c:pt>
                <c:pt idx="17">
                  <c:v>SimpleCacheWorker</c:v>
                </c:pt>
                <c:pt idx="19">
                  <c:v>Chrome_ChildIOThread/GPU</c:v>
                </c:pt>
                <c:pt idx="21">
                  <c:v>Other</c:v>
                </c:pt>
              </c:strCache>
            </c:strRef>
          </c:cat>
          <c:val>
            <c:numRef>
              <c:f>DefaultVsERB!$H$2:$H$24</c:f>
              <c:numCache>
                <c:formatCode>General</c:formatCode>
                <c:ptCount val="23"/>
                <c:pt idx="1">
                  <c:v>0</c:v>
                </c:pt>
                <c:pt idx="3">
                  <c:v>0</c:v>
                </c:pt>
                <c:pt idx="5">
                  <c:v>0</c:v>
                </c:pt>
                <c:pt idx="7">
                  <c:v>0</c:v>
                </c:pt>
                <c:pt idx="9">
                  <c:v>0</c:v>
                </c:pt>
                <c:pt idx="11">
                  <c:v>0</c:v>
                </c:pt>
                <c:pt idx="13">
                  <c:v>0</c:v>
                </c:pt>
                <c:pt idx="15">
                  <c:v>0</c:v>
                </c:pt>
                <c:pt idx="17">
                  <c:v>0</c:v>
                </c:pt>
                <c:pt idx="19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560970608"/>
        <c:axId val="-560971152"/>
      </c:barChart>
      <c:catAx>
        <c:axId val="-560965712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Web browser 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74416"/>
        <c:crosses val="autoZero"/>
        <c:auto val="1"/>
        <c:lblAlgn val="ctr"/>
        <c:lblOffset val="100"/>
        <c:noMultiLvlLbl val="0"/>
      </c:catAx>
      <c:valAx>
        <c:axId val="-560974416"/>
        <c:scaling>
          <c:orientation val="minMax"/>
        </c:scaling>
        <c:delete val="0"/>
        <c:axPos val="t"/>
        <c:numFmt formatCode="0.00" sourceLinked="1"/>
        <c:majorTickMark val="in"/>
        <c:minorTickMark val="none"/>
        <c:tickLblPos val="none"/>
        <c:spPr>
          <a:noFill/>
          <a:ln w="317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65712"/>
        <c:crosses val="autoZero"/>
        <c:crossBetween val="between"/>
      </c:valAx>
      <c:valAx>
        <c:axId val="-560971152"/>
        <c:scaling>
          <c:orientation val="minMax"/>
          <c:max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Execution time (sec</a:t>
                </a:r>
                <a:r>
                  <a:rPr lang="en-US" dirty="0" smtClean="0"/>
                  <a:t>)</a:t>
                </a:r>
              </a:p>
              <a:p>
                <a:pPr>
                  <a:defRPr/>
                </a:pPr>
                <a:r>
                  <a:rPr lang="en-US" dirty="0" smtClean="0"/>
                  <a:t>Loading infusionsoft.com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70608"/>
        <c:crosses val="autoZero"/>
        <c:crossBetween val="between"/>
      </c:valAx>
      <c:catAx>
        <c:axId val="-56097060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7115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5063564781675012"/>
          <c:y val="0.53876824036832882"/>
          <c:w val="0.38237025769506083"/>
          <c:h val="0.147548556430446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'Default.infusionsoft.com.01-02_'!$V$244</c:f>
              <c:strCache>
                <c:ptCount val="1"/>
                <c:pt idx="0">
                  <c:v>Little cores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'Default.infusionsoft.com.01-02_'!$Q$2:$Q$319</c:f>
              <c:numCache>
                <c:formatCode>General</c:formatCode>
                <c:ptCount val="318"/>
                <c:pt idx="0">
                  <c:v>0</c:v>
                </c:pt>
                <c:pt idx="1">
                  <c:v>61</c:v>
                </c:pt>
                <c:pt idx="2">
                  <c:v>121</c:v>
                </c:pt>
                <c:pt idx="3">
                  <c:v>181</c:v>
                </c:pt>
                <c:pt idx="4">
                  <c:v>242</c:v>
                </c:pt>
                <c:pt idx="5">
                  <c:v>302</c:v>
                </c:pt>
                <c:pt idx="6">
                  <c:v>362</c:v>
                </c:pt>
                <c:pt idx="7">
                  <c:v>422</c:v>
                </c:pt>
                <c:pt idx="8">
                  <c:v>483</c:v>
                </c:pt>
                <c:pt idx="9">
                  <c:v>543</c:v>
                </c:pt>
                <c:pt idx="10">
                  <c:v>603</c:v>
                </c:pt>
                <c:pt idx="11">
                  <c:v>663</c:v>
                </c:pt>
                <c:pt idx="12">
                  <c:v>724</c:v>
                </c:pt>
                <c:pt idx="13">
                  <c:v>784</c:v>
                </c:pt>
                <c:pt idx="14">
                  <c:v>844</c:v>
                </c:pt>
                <c:pt idx="15">
                  <c:v>904</c:v>
                </c:pt>
                <c:pt idx="16">
                  <c:v>965</c:v>
                </c:pt>
                <c:pt idx="17">
                  <c:v>1025</c:v>
                </c:pt>
                <c:pt idx="18">
                  <c:v>1085</c:v>
                </c:pt>
                <c:pt idx="19">
                  <c:v>1145</c:v>
                </c:pt>
                <c:pt idx="20">
                  <c:v>1206</c:v>
                </c:pt>
                <c:pt idx="21">
                  <c:v>1266</c:v>
                </c:pt>
                <c:pt idx="22">
                  <c:v>1326</c:v>
                </c:pt>
                <c:pt idx="23">
                  <c:v>1386</c:v>
                </c:pt>
                <c:pt idx="24">
                  <c:v>1447</c:v>
                </c:pt>
                <c:pt idx="25">
                  <c:v>1507</c:v>
                </c:pt>
                <c:pt idx="26">
                  <c:v>1567</c:v>
                </c:pt>
                <c:pt idx="27">
                  <c:v>1627</c:v>
                </c:pt>
                <c:pt idx="28">
                  <c:v>1688</c:v>
                </c:pt>
                <c:pt idx="29">
                  <c:v>1748</c:v>
                </c:pt>
                <c:pt idx="30">
                  <c:v>1808</c:v>
                </c:pt>
                <c:pt idx="31">
                  <c:v>1868</c:v>
                </c:pt>
                <c:pt idx="32">
                  <c:v>1929</c:v>
                </c:pt>
                <c:pt idx="33">
                  <c:v>1989</c:v>
                </c:pt>
                <c:pt idx="34">
                  <c:v>2049</c:v>
                </c:pt>
                <c:pt idx="35">
                  <c:v>2110</c:v>
                </c:pt>
                <c:pt idx="36">
                  <c:v>2170</c:v>
                </c:pt>
                <c:pt idx="37">
                  <c:v>2230</c:v>
                </c:pt>
                <c:pt idx="38">
                  <c:v>2290</c:v>
                </c:pt>
                <c:pt idx="39">
                  <c:v>2351</c:v>
                </c:pt>
                <c:pt idx="40">
                  <c:v>2411</c:v>
                </c:pt>
                <c:pt idx="41">
                  <c:v>2471</c:v>
                </c:pt>
                <c:pt idx="42">
                  <c:v>2531</c:v>
                </c:pt>
                <c:pt idx="43">
                  <c:v>2592</c:v>
                </c:pt>
                <c:pt idx="44">
                  <c:v>2652</c:v>
                </c:pt>
                <c:pt idx="45">
                  <c:v>2712</c:v>
                </c:pt>
                <c:pt idx="46">
                  <c:v>2772</c:v>
                </c:pt>
                <c:pt idx="47">
                  <c:v>2833</c:v>
                </c:pt>
                <c:pt idx="48">
                  <c:v>2893</c:v>
                </c:pt>
                <c:pt idx="49">
                  <c:v>2953</c:v>
                </c:pt>
                <c:pt idx="50">
                  <c:v>3013</c:v>
                </c:pt>
                <c:pt idx="51">
                  <c:v>3074</c:v>
                </c:pt>
                <c:pt idx="52">
                  <c:v>3134</c:v>
                </c:pt>
                <c:pt idx="53">
                  <c:v>3194</c:v>
                </c:pt>
                <c:pt idx="54">
                  <c:v>3254</c:v>
                </c:pt>
                <c:pt idx="55">
                  <c:v>3315</c:v>
                </c:pt>
                <c:pt idx="56">
                  <c:v>3375</c:v>
                </c:pt>
                <c:pt idx="57">
                  <c:v>3435</c:v>
                </c:pt>
                <c:pt idx="58">
                  <c:v>3495</c:v>
                </c:pt>
                <c:pt idx="59">
                  <c:v>3556</c:v>
                </c:pt>
                <c:pt idx="60">
                  <c:v>3616</c:v>
                </c:pt>
                <c:pt idx="61">
                  <c:v>3676</c:v>
                </c:pt>
                <c:pt idx="62">
                  <c:v>3736</c:v>
                </c:pt>
                <c:pt idx="63">
                  <c:v>3797</c:v>
                </c:pt>
                <c:pt idx="64">
                  <c:v>3857</c:v>
                </c:pt>
                <c:pt idx="65">
                  <c:v>3917</c:v>
                </c:pt>
                <c:pt idx="66">
                  <c:v>3977</c:v>
                </c:pt>
                <c:pt idx="67">
                  <c:v>4038</c:v>
                </c:pt>
                <c:pt idx="68">
                  <c:v>4098</c:v>
                </c:pt>
                <c:pt idx="69">
                  <c:v>4158</c:v>
                </c:pt>
                <c:pt idx="70">
                  <c:v>4218</c:v>
                </c:pt>
                <c:pt idx="71">
                  <c:v>4278</c:v>
                </c:pt>
                <c:pt idx="72">
                  <c:v>4339</c:v>
                </c:pt>
                <c:pt idx="73">
                  <c:v>4399</c:v>
                </c:pt>
                <c:pt idx="74">
                  <c:v>4459</c:v>
                </c:pt>
                <c:pt idx="75">
                  <c:v>4519</c:v>
                </c:pt>
                <c:pt idx="76">
                  <c:v>4580</c:v>
                </c:pt>
                <c:pt idx="77">
                  <c:v>4640</c:v>
                </c:pt>
                <c:pt idx="78">
                  <c:v>4701</c:v>
                </c:pt>
                <c:pt idx="79">
                  <c:v>4761</c:v>
                </c:pt>
                <c:pt idx="80">
                  <c:v>4821</c:v>
                </c:pt>
                <c:pt idx="81">
                  <c:v>4881</c:v>
                </c:pt>
                <c:pt idx="82">
                  <c:v>4942</c:v>
                </c:pt>
                <c:pt idx="83">
                  <c:v>5002</c:v>
                </c:pt>
                <c:pt idx="84">
                  <c:v>5062</c:v>
                </c:pt>
                <c:pt idx="85">
                  <c:v>5122</c:v>
                </c:pt>
                <c:pt idx="86">
                  <c:v>5182</c:v>
                </c:pt>
                <c:pt idx="87">
                  <c:v>5243</c:v>
                </c:pt>
                <c:pt idx="88">
                  <c:v>5303</c:v>
                </c:pt>
                <c:pt idx="89">
                  <c:v>5363</c:v>
                </c:pt>
                <c:pt idx="90">
                  <c:v>5423</c:v>
                </c:pt>
                <c:pt idx="91">
                  <c:v>5484</c:v>
                </c:pt>
                <c:pt idx="92">
                  <c:v>5544</c:v>
                </c:pt>
                <c:pt idx="93">
                  <c:v>5604</c:v>
                </c:pt>
                <c:pt idx="94">
                  <c:v>5664</c:v>
                </c:pt>
                <c:pt idx="95">
                  <c:v>5725</c:v>
                </c:pt>
                <c:pt idx="96">
                  <c:v>5785</c:v>
                </c:pt>
                <c:pt idx="97">
                  <c:v>5845</c:v>
                </c:pt>
                <c:pt idx="98">
                  <c:v>5905</c:v>
                </c:pt>
                <c:pt idx="99">
                  <c:v>5966</c:v>
                </c:pt>
                <c:pt idx="100">
                  <c:v>6026</c:v>
                </c:pt>
                <c:pt idx="101">
                  <c:v>6086</c:v>
                </c:pt>
                <c:pt idx="102">
                  <c:v>6149</c:v>
                </c:pt>
                <c:pt idx="103">
                  <c:v>6210</c:v>
                </c:pt>
                <c:pt idx="104">
                  <c:v>6270</c:v>
                </c:pt>
                <c:pt idx="105">
                  <c:v>6330</c:v>
                </c:pt>
                <c:pt idx="106">
                  <c:v>6391</c:v>
                </c:pt>
                <c:pt idx="107">
                  <c:v>6453</c:v>
                </c:pt>
                <c:pt idx="108">
                  <c:v>6513</c:v>
                </c:pt>
                <c:pt idx="109">
                  <c:v>6574</c:v>
                </c:pt>
                <c:pt idx="110">
                  <c:v>6634</c:v>
                </c:pt>
                <c:pt idx="111">
                  <c:v>6694</c:v>
                </c:pt>
                <c:pt idx="112">
                  <c:v>6754</c:v>
                </c:pt>
                <c:pt idx="113">
                  <c:v>6816</c:v>
                </c:pt>
                <c:pt idx="114">
                  <c:v>6877</c:v>
                </c:pt>
                <c:pt idx="115">
                  <c:v>6937</c:v>
                </c:pt>
                <c:pt idx="116">
                  <c:v>6997</c:v>
                </c:pt>
                <c:pt idx="117">
                  <c:v>7057</c:v>
                </c:pt>
                <c:pt idx="118">
                  <c:v>7118</c:v>
                </c:pt>
                <c:pt idx="119">
                  <c:v>7178</c:v>
                </c:pt>
                <c:pt idx="120">
                  <c:v>7238</c:v>
                </c:pt>
                <c:pt idx="121">
                  <c:v>7299</c:v>
                </c:pt>
                <c:pt idx="122">
                  <c:v>7359</c:v>
                </c:pt>
                <c:pt idx="123">
                  <c:v>7420</c:v>
                </c:pt>
                <c:pt idx="124">
                  <c:v>7480</c:v>
                </c:pt>
                <c:pt idx="125">
                  <c:v>7541</c:v>
                </c:pt>
                <c:pt idx="126">
                  <c:v>7601</c:v>
                </c:pt>
                <c:pt idx="127">
                  <c:v>7661</c:v>
                </c:pt>
                <c:pt idx="128">
                  <c:v>7721</c:v>
                </c:pt>
                <c:pt idx="129">
                  <c:v>7782</c:v>
                </c:pt>
                <c:pt idx="130">
                  <c:v>7842</c:v>
                </c:pt>
                <c:pt idx="131">
                  <c:v>7902</c:v>
                </c:pt>
                <c:pt idx="132">
                  <c:v>7963</c:v>
                </c:pt>
                <c:pt idx="133">
                  <c:v>8023</c:v>
                </c:pt>
                <c:pt idx="134">
                  <c:v>8083</c:v>
                </c:pt>
                <c:pt idx="135">
                  <c:v>8143</c:v>
                </c:pt>
                <c:pt idx="136">
                  <c:v>8204</c:v>
                </c:pt>
                <c:pt idx="137">
                  <c:v>8264</c:v>
                </c:pt>
                <c:pt idx="138">
                  <c:v>8325</c:v>
                </c:pt>
                <c:pt idx="139">
                  <c:v>8385</c:v>
                </c:pt>
                <c:pt idx="140">
                  <c:v>8446</c:v>
                </c:pt>
                <c:pt idx="141">
                  <c:v>8506</c:v>
                </c:pt>
                <c:pt idx="142">
                  <c:v>8566</c:v>
                </c:pt>
                <c:pt idx="143">
                  <c:v>8626</c:v>
                </c:pt>
                <c:pt idx="144">
                  <c:v>8687</c:v>
                </c:pt>
                <c:pt idx="145">
                  <c:v>8747</c:v>
                </c:pt>
                <c:pt idx="146">
                  <c:v>8807</c:v>
                </c:pt>
                <c:pt idx="147">
                  <c:v>8867</c:v>
                </c:pt>
                <c:pt idx="148">
                  <c:v>8928</c:v>
                </c:pt>
                <c:pt idx="149">
                  <c:v>8988</c:v>
                </c:pt>
                <c:pt idx="150">
                  <c:v>9048</c:v>
                </c:pt>
                <c:pt idx="151">
                  <c:v>9108</c:v>
                </c:pt>
                <c:pt idx="152">
                  <c:v>9169</c:v>
                </c:pt>
                <c:pt idx="153">
                  <c:v>9229</c:v>
                </c:pt>
                <c:pt idx="154">
                  <c:v>9289</c:v>
                </c:pt>
                <c:pt idx="155">
                  <c:v>9349</c:v>
                </c:pt>
                <c:pt idx="156">
                  <c:v>9410</c:v>
                </c:pt>
                <c:pt idx="157">
                  <c:v>9470</c:v>
                </c:pt>
                <c:pt idx="158">
                  <c:v>9530</c:v>
                </c:pt>
                <c:pt idx="159">
                  <c:v>9590</c:v>
                </c:pt>
                <c:pt idx="160">
                  <c:v>9651</c:v>
                </c:pt>
                <c:pt idx="161">
                  <c:v>9711</c:v>
                </c:pt>
                <c:pt idx="162">
                  <c:v>9771</c:v>
                </c:pt>
                <c:pt idx="163">
                  <c:v>9831</c:v>
                </c:pt>
                <c:pt idx="164">
                  <c:v>9892</c:v>
                </c:pt>
                <c:pt idx="165">
                  <c:v>9952</c:v>
                </c:pt>
                <c:pt idx="166">
                  <c:v>10014</c:v>
                </c:pt>
                <c:pt idx="167">
                  <c:v>10074</c:v>
                </c:pt>
                <c:pt idx="168">
                  <c:v>10134</c:v>
                </c:pt>
                <c:pt idx="169">
                  <c:v>10194</c:v>
                </c:pt>
                <c:pt idx="170">
                  <c:v>10255</c:v>
                </c:pt>
                <c:pt idx="171">
                  <c:v>10315</c:v>
                </c:pt>
                <c:pt idx="172">
                  <c:v>10375</c:v>
                </c:pt>
                <c:pt idx="173">
                  <c:v>10435</c:v>
                </c:pt>
                <c:pt idx="174">
                  <c:v>10496</c:v>
                </c:pt>
                <c:pt idx="175">
                  <c:v>10556</c:v>
                </c:pt>
                <c:pt idx="176">
                  <c:v>10616</c:v>
                </c:pt>
                <c:pt idx="177">
                  <c:v>10676</c:v>
                </c:pt>
                <c:pt idx="178">
                  <c:v>10737</c:v>
                </c:pt>
                <c:pt idx="179">
                  <c:v>10797</c:v>
                </c:pt>
                <c:pt idx="180">
                  <c:v>10857</c:v>
                </c:pt>
                <c:pt idx="181">
                  <c:v>10917</c:v>
                </c:pt>
                <c:pt idx="182">
                  <c:v>10978</c:v>
                </c:pt>
                <c:pt idx="183">
                  <c:v>11038</c:v>
                </c:pt>
                <c:pt idx="184">
                  <c:v>11098</c:v>
                </c:pt>
                <c:pt idx="185">
                  <c:v>11159</c:v>
                </c:pt>
                <c:pt idx="186">
                  <c:v>11219</c:v>
                </c:pt>
                <c:pt idx="187">
                  <c:v>11279</c:v>
                </c:pt>
                <c:pt idx="188">
                  <c:v>11339</c:v>
                </c:pt>
                <c:pt idx="189">
                  <c:v>11400</c:v>
                </c:pt>
                <c:pt idx="190">
                  <c:v>11460</c:v>
                </c:pt>
                <c:pt idx="191">
                  <c:v>11521</c:v>
                </c:pt>
                <c:pt idx="192">
                  <c:v>11581</c:v>
                </c:pt>
                <c:pt idx="193">
                  <c:v>11641</c:v>
                </c:pt>
                <c:pt idx="194">
                  <c:v>11701</c:v>
                </c:pt>
                <c:pt idx="195">
                  <c:v>11762</c:v>
                </c:pt>
                <c:pt idx="196">
                  <c:v>11822</c:v>
                </c:pt>
                <c:pt idx="197">
                  <c:v>11882</c:v>
                </c:pt>
                <c:pt idx="198">
                  <c:v>11942</c:v>
                </c:pt>
                <c:pt idx="199">
                  <c:v>12003</c:v>
                </c:pt>
                <c:pt idx="200">
                  <c:v>12063</c:v>
                </c:pt>
                <c:pt idx="201">
                  <c:v>12123</c:v>
                </c:pt>
                <c:pt idx="202">
                  <c:v>12183</c:v>
                </c:pt>
                <c:pt idx="203">
                  <c:v>12244</c:v>
                </c:pt>
                <c:pt idx="204">
                  <c:v>12304</c:v>
                </c:pt>
                <c:pt idx="205">
                  <c:v>12364</c:v>
                </c:pt>
                <c:pt idx="206">
                  <c:v>12424</c:v>
                </c:pt>
                <c:pt idx="207">
                  <c:v>12485</c:v>
                </c:pt>
                <c:pt idx="208">
                  <c:v>12545</c:v>
                </c:pt>
                <c:pt idx="209">
                  <c:v>12605</c:v>
                </c:pt>
                <c:pt idx="210">
                  <c:v>12665</c:v>
                </c:pt>
                <c:pt idx="211">
                  <c:v>12726</c:v>
                </c:pt>
                <c:pt idx="212">
                  <c:v>12786</c:v>
                </c:pt>
                <c:pt idx="213">
                  <c:v>12846</c:v>
                </c:pt>
                <c:pt idx="214">
                  <c:v>12906</c:v>
                </c:pt>
                <c:pt idx="215">
                  <c:v>12967</c:v>
                </c:pt>
                <c:pt idx="216">
                  <c:v>13027</c:v>
                </c:pt>
                <c:pt idx="217">
                  <c:v>13087</c:v>
                </c:pt>
                <c:pt idx="218">
                  <c:v>13147</c:v>
                </c:pt>
                <c:pt idx="219">
                  <c:v>13208</c:v>
                </c:pt>
                <c:pt idx="220">
                  <c:v>13268</c:v>
                </c:pt>
                <c:pt idx="221">
                  <c:v>13328</c:v>
                </c:pt>
                <c:pt idx="222">
                  <c:v>13388</c:v>
                </c:pt>
                <c:pt idx="223">
                  <c:v>13448</c:v>
                </c:pt>
                <c:pt idx="224">
                  <c:v>13509</c:v>
                </c:pt>
                <c:pt idx="225">
                  <c:v>13569</c:v>
                </c:pt>
                <c:pt idx="226">
                  <c:v>13629</c:v>
                </c:pt>
                <c:pt idx="227">
                  <c:v>13690</c:v>
                </c:pt>
                <c:pt idx="228">
                  <c:v>13750</c:v>
                </c:pt>
                <c:pt idx="229">
                  <c:v>13810</c:v>
                </c:pt>
                <c:pt idx="230">
                  <c:v>13870</c:v>
                </c:pt>
                <c:pt idx="231">
                  <c:v>13931</c:v>
                </c:pt>
                <c:pt idx="232">
                  <c:v>13991</c:v>
                </c:pt>
                <c:pt idx="233">
                  <c:v>14051</c:v>
                </c:pt>
                <c:pt idx="234">
                  <c:v>14111</c:v>
                </c:pt>
                <c:pt idx="235">
                  <c:v>14172</c:v>
                </c:pt>
                <c:pt idx="236">
                  <c:v>14232</c:v>
                </c:pt>
                <c:pt idx="237">
                  <c:v>14292</c:v>
                </c:pt>
                <c:pt idx="238">
                  <c:v>14352</c:v>
                </c:pt>
                <c:pt idx="239">
                  <c:v>14413</c:v>
                </c:pt>
                <c:pt idx="240">
                  <c:v>14473</c:v>
                </c:pt>
                <c:pt idx="241">
                  <c:v>14533</c:v>
                </c:pt>
                <c:pt idx="242">
                  <c:v>14593</c:v>
                </c:pt>
                <c:pt idx="243">
                  <c:v>14654</c:v>
                </c:pt>
                <c:pt idx="244">
                  <c:v>14714</c:v>
                </c:pt>
                <c:pt idx="245">
                  <c:v>14774</c:v>
                </c:pt>
                <c:pt idx="246">
                  <c:v>14835</c:v>
                </c:pt>
                <c:pt idx="247">
                  <c:v>14895</c:v>
                </c:pt>
                <c:pt idx="248">
                  <c:v>14956</c:v>
                </c:pt>
                <c:pt idx="249">
                  <c:v>15016</c:v>
                </c:pt>
                <c:pt idx="250">
                  <c:v>15076</c:v>
                </c:pt>
                <c:pt idx="251">
                  <c:v>15137</c:v>
                </c:pt>
                <c:pt idx="252">
                  <c:v>15197</c:v>
                </c:pt>
                <c:pt idx="253">
                  <c:v>15257</c:v>
                </c:pt>
                <c:pt idx="254">
                  <c:v>15317</c:v>
                </c:pt>
                <c:pt idx="255">
                  <c:v>15378</c:v>
                </c:pt>
                <c:pt idx="256">
                  <c:v>15438</c:v>
                </c:pt>
                <c:pt idx="257">
                  <c:v>15499</c:v>
                </c:pt>
                <c:pt idx="258">
                  <c:v>15559</c:v>
                </c:pt>
                <c:pt idx="259">
                  <c:v>15619</c:v>
                </c:pt>
                <c:pt idx="260">
                  <c:v>15679</c:v>
                </c:pt>
                <c:pt idx="261">
                  <c:v>15740</c:v>
                </c:pt>
                <c:pt idx="262">
                  <c:v>15800</c:v>
                </c:pt>
                <c:pt idx="263">
                  <c:v>15860</c:v>
                </c:pt>
                <c:pt idx="264">
                  <c:v>15921</c:v>
                </c:pt>
                <c:pt idx="265">
                  <c:v>15981</c:v>
                </c:pt>
                <c:pt idx="266">
                  <c:v>16041</c:v>
                </c:pt>
                <c:pt idx="267">
                  <c:v>16102</c:v>
                </c:pt>
                <c:pt idx="268">
                  <c:v>16162</c:v>
                </c:pt>
                <c:pt idx="269">
                  <c:v>16222</c:v>
                </c:pt>
                <c:pt idx="270">
                  <c:v>16282</c:v>
                </c:pt>
                <c:pt idx="271">
                  <c:v>16343</c:v>
                </c:pt>
                <c:pt idx="272">
                  <c:v>16403</c:v>
                </c:pt>
                <c:pt idx="273">
                  <c:v>16463</c:v>
                </c:pt>
                <c:pt idx="274">
                  <c:v>16523</c:v>
                </c:pt>
                <c:pt idx="275">
                  <c:v>16584</c:v>
                </c:pt>
                <c:pt idx="276">
                  <c:v>16644</c:v>
                </c:pt>
                <c:pt idx="277">
                  <c:v>16704</c:v>
                </c:pt>
                <c:pt idx="278">
                  <c:v>16764</c:v>
                </c:pt>
                <c:pt idx="279">
                  <c:v>16825</c:v>
                </c:pt>
                <c:pt idx="280">
                  <c:v>16885</c:v>
                </c:pt>
                <c:pt idx="281">
                  <c:v>16945</c:v>
                </c:pt>
                <c:pt idx="282">
                  <c:v>17005</c:v>
                </c:pt>
                <c:pt idx="283">
                  <c:v>17066</c:v>
                </c:pt>
                <c:pt idx="284">
                  <c:v>17126</c:v>
                </c:pt>
                <c:pt idx="285">
                  <c:v>17186</c:v>
                </c:pt>
                <c:pt idx="286">
                  <c:v>17247</c:v>
                </c:pt>
                <c:pt idx="287">
                  <c:v>17307</c:v>
                </c:pt>
                <c:pt idx="288">
                  <c:v>17367</c:v>
                </c:pt>
                <c:pt idx="289">
                  <c:v>17428</c:v>
                </c:pt>
                <c:pt idx="290">
                  <c:v>17488</c:v>
                </c:pt>
                <c:pt idx="291">
                  <c:v>17548</c:v>
                </c:pt>
                <c:pt idx="292">
                  <c:v>17609</c:v>
                </c:pt>
                <c:pt idx="293">
                  <c:v>17669</c:v>
                </c:pt>
                <c:pt idx="294">
                  <c:v>17729</c:v>
                </c:pt>
                <c:pt idx="295">
                  <c:v>17789</c:v>
                </c:pt>
                <c:pt idx="296">
                  <c:v>17850</c:v>
                </c:pt>
                <c:pt idx="297">
                  <c:v>17910</c:v>
                </c:pt>
                <c:pt idx="298">
                  <c:v>17970</c:v>
                </c:pt>
                <c:pt idx="299">
                  <c:v>18031</c:v>
                </c:pt>
                <c:pt idx="300">
                  <c:v>18091</c:v>
                </c:pt>
                <c:pt idx="301">
                  <c:v>18152</c:v>
                </c:pt>
                <c:pt idx="302">
                  <c:v>18212</c:v>
                </c:pt>
                <c:pt idx="303">
                  <c:v>18272</c:v>
                </c:pt>
                <c:pt idx="304">
                  <c:v>18333</c:v>
                </c:pt>
                <c:pt idx="305">
                  <c:v>18393</c:v>
                </c:pt>
                <c:pt idx="306">
                  <c:v>18453</c:v>
                </c:pt>
                <c:pt idx="307">
                  <c:v>18514</c:v>
                </c:pt>
                <c:pt idx="308">
                  <c:v>18574</c:v>
                </c:pt>
                <c:pt idx="309">
                  <c:v>18634</c:v>
                </c:pt>
                <c:pt idx="310">
                  <c:v>18695</c:v>
                </c:pt>
                <c:pt idx="311">
                  <c:v>18755</c:v>
                </c:pt>
                <c:pt idx="312">
                  <c:v>18815</c:v>
                </c:pt>
                <c:pt idx="313">
                  <c:v>18876</c:v>
                </c:pt>
                <c:pt idx="314">
                  <c:v>18936</c:v>
                </c:pt>
                <c:pt idx="315">
                  <c:v>18996</c:v>
                </c:pt>
                <c:pt idx="316">
                  <c:v>19057</c:v>
                </c:pt>
                <c:pt idx="317">
                  <c:v>19117</c:v>
                </c:pt>
              </c:numCache>
            </c:numRef>
          </c:xVal>
          <c:yVal>
            <c:numRef>
              <c:f>'Default.infusionsoft.com.01-02_'!$R$2:$R$319</c:f>
              <c:numCache>
                <c:formatCode>General</c:formatCode>
                <c:ptCount val="318"/>
                <c:pt idx="0">
                  <c:v>61.25</c:v>
                </c:pt>
                <c:pt idx="1">
                  <c:v>34.25</c:v>
                </c:pt>
                <c:pt idx="2">
                  <c:v>30.25</c:v>
                </c:pt>
                <c:pt idx="3">
                  <c:v>57</c:v>
                </c:pt>
                <c:pt idx="4">
                  <c:v>75.75</c:v>
                </c:pt>
                <c:pt idx="5">
                  <c:v>94.5</c:v>
                </c:pt>
                <c:pt idx="6">
                  <c:v>85.25</c:v>
                </c:pt>
                <c:pt idx="7">
                  <c:v>58.25</c:v>
                </c:pt>
                <c:pt idx="8">
                  <c:v>51.25</c:v>
                </c:pt>
                <c:pt idx="9">
                  <c:v>48.75</c:v>
                </c:pt>
                <c:pt idx="10">
                  <c:v>57.25</c:v>
                </c:pt>
                <c:pt idx="11">
                  <c:v>72</c:v>
                </c:pt>
                <c:pt idx="12">
                  <c:v>34.25</c:v>
                </c:pt>
                <c:pt idx="13">
                  <c:v>26.25</c:v>
                </c:pt>
                <c:pt idx="14">
                  <c:v>30</c:v>
                </c:pt>
                <c:pt idx="15">
                  <c:v>47.25</c:v>
                </c:pt>
                <c:pt idx="16">
                  <c:v>23.5</c:v>
                </c:pt>
                <c:pt idx="17">
                  <c:v>44.75</c:v>
                </c:pt>
                <c:pt idx="18">
                  <c:v>54.5</c:v>
                </c:pt>
                <c:pt idx="19">
                  <c:v>31.75</c:v>
                </c:pt>
                <c:pt idx="20">
                  <c:v>35.75</c:v>
                </c:pt>
                <c:pt idx="21">
                  <c:v>32.5</c:v>
                </c:pt>
                <c:pt idx="22">
                  <c:v>33</c:v>
                </c:pt>
                <c:pt idx="23">
                  <c:v>27.5</c:v>
                </c:pt>
                <c:pt idx="24">
                  <c:v>63.25</c:v>
                </c:pt>
                <c:pt idx="25">
                  <c:v>73</c:v>
                </c:pt>
                <c:pt idx="26">
                  <c:v>52.25</c:v>
                </c:pt>
                <c:pt idx="27">
                  <c:v>62.25</c:v>
                </c:pt>
                <c:pt idx="28">
                  <c:v>68.25</c:v>
                </c:pt>
                <c:pt idx="29">
                  <c:v>35.75</c:v>
                </c:pt>
                <c:pt idx="30">
                  <c:v>83</c:v>
                </c:pt>
                <c:pt idx="31">
                  <c:v>75.75</c:v>
                </c:pt>
                <c:pt idx="32">
                  <c:v>62</c:v>
                </c:pt>
                <c:pt idx="33">
                  <c:v>79</c:v>
                </c:pt>
                <c:pt idx="34">
                  <c:v>50.25</c:v>
                </c:pt>
                <c:pt idx="35">
                  <c:v>64.75</c:v>
                </c:pt>
                <c:pt idx="36">
                  <c:v>82.75</c:v>
                </c:pt>
                <c:pt idx="37">
                  <c:v>60</c:v>
                </c:pt>
                <c:pt idx="38">
                  <c:v>54.75</c:v>
                </c:pt>
                <c:pt idx="39">
                  <c:v>50.75</c:v>
                </c:pt>
                <c:pt idx="40">
                  <c:v>50.25</c:v>
                </c:pt>
                <c:pt idx="41">
                  <c:v>60.5</c:v>
                </c:pt>
                <c:pt idx="42">
                  <c:v>38.75</c:v>
                </c:pt>
                <c:pt idx="43">
                  <c:v>58</c:v>
                </c:pt>
                <c:pt idx="44">
                  <c:v>50</c:v>
                </c:pt>
                <c:pt idx="45">
                  <c:v>39.75</c:v>
                </c:pt>
                <c:pt idx="46">
                  <c:v>50.75</c:v>
                </c:pt>
                <c:pt idx="47">
                  <c:v>43</c:v>
                </c:pt>
                <c:pt idx="48">
                  <c:v>55.75</c:v>
                </c:pt>
                <c:pt idx="49">
                  <c:v>72</c:v>
                </c:pt>
                <c:pt idx="50">
                  <c:v>41</c:v>
                </c:pt>
                <c:pt idx="51">
                  <c:v>11.5</c:v>
                </c:pt>
                <c:pt idx="52">
                  <c:v>82</c:v>
                </c:pt>
                <c:pt idx="53">
                  <c:v>17.25</c:v>
                </c:pt>
                <c:pt idx="54">
                  <c:v>43.25</c:v>
                </c:pt>
                <c:pt idx="55">
                  <c:v>58.5</c:v>
                </c:pt>
                <c:pt idx="56">
                  <c:v>52</c:v>
                </c:pt>
                <c:pt idx="57">
                  <c:v>53.25</c:v>
                </c:pt>
                <c:pt idx="58">
                  <c:v>49</c:v>
                </c:pt>
                <c:pt idx="59">
                  <c:v>66.25</c:v>
                </c:pt>
                <c:pt idx="60">
                  <c:v>42.75</c:v>
                </c:pt>
                <c:pt idx="61">
                  <c:v>47.5</c:v>
                </c:pt>
                <c:pt idx="62">
                  <c:v>74.5</c:v>
                </c:pt>
                <c:pt idx="63">
                  <c:v>56.25</c:v>
                </c:pt>
                <c:pt idx="64">
                  <c:v>42.5</c:v>
                </c:pt>
                <c:pt idx="65">
                  <c:v>40</c:v>
                </c:pt>
                <c:pt idx="66">
                  <c:v>37</c:v>
                </c:pt>
                <c:pt idx="67">
                  <c:v>40.25</c:v>
                </c:pt>
                <c:pt idx="68">
                  <c:v>35.75</c:v>
                </c:pt>
                <c:pt idx="69">
                  <c:v>41.75</c:v>
                </c:pt>
                <c:pt idx="70">
                  <c:v>71.75</c:v>
                </c:pt>
                <c:pt idx="71">
                  <c:v>45.5</c:v>
                </c:pt>
                <c:pt idx="72">
                  <c:v>39.25</c:v>
                </c:pt>
                <c:pt idx="73">
                  <c:v>51.25</c:v>
                </c:pt>
                <c:pt idx="74">
                  <c:v>55.25</c:v>
                </c:pt>
                <c:pt idx="75">
                  <c:v>44</c:v>
                </c:pt>
                <c:pt idx="76">
                  <c:v>38</c:v>
                </c:pt>
                <c:pt idx="77">
                  <c:v>33.25</c:v>
                </c:pt>
                <c:pt idx="78">
                  <c:v>71</c:v>
                </c:pt>
                <c:pt idx="79">
                  <c:v>57.75</c:v>
                </c:pt>
                <c:pt idx="80">
                  <c:v>37.75</c:v>
                </c:pt>
                <c:pt idx="81">
                  <c:v>65.5</c:v>
                </c:pt>
                <c:pt idx="82">
                  <c:v>40</c:v>
                </c:pt>
                <c:pt idx="83">
                  <c:v>44.75</c:v>
                </c:pt>
                <c:pt idx="84">
                  <c:v>86.75</c:v>
                </c:pt>
                <c:pt idx="85">
                  <c:v>48</c:v>
                </c:pt>
                <c:pt idx="86">
                  <c:v>60.5</c:v>
                </c:pt>
                <c:pt idx="87">
                  <c:v>50.25</c:v>
                </c:pt>
                <c:pt idx="88">
                  <c:v>48.75</c:v>
                </c:pt>
                <c:pt idx="89">
                  <c:v>42.75</c:v>
                </c:pt>
                <c:pt idx="90">
                  <c:v>43.75</c:v>
                </c:pt>
                <c:pt idx="91">
                  <c:v>47.75</c:v>
                </c:pt>
                <c:pt idx="92">
                  <c:v>54.75</c:v>
                </c:pt>
                <c:pt idx="93">
                  <c:v>37.5</c:v>
                </c:pt>
                <c:pt idx="94">
                  <c:v>49.25</c:v>
                </c:pt>
                <c:pt idx="95">
                  <c:v>55</c:v>
                </c:pt>
                <c:pt idx="96">
                  <c:v>44.25</c:v>
                </c:pt>
                <c:pt idx="97">
                  <c:v>29.25</c:v>
                </c:pt>
                <c:pt idx="98">
                  <c:v>89.75</c:v>
                </c:pt>
                <c:pt idx="99">
                  <c:v>69</c:v>
                </c:pt>
                <c:pt idx="100">
                  <c:v>89.5</c:v>
                </c:pt>
                <c:pt idx="101">
                  <c:v>78.25</c:v>
                </c:pt>
                <c:pt idx="102">
                  <c:v>80</c:v>
                </c:pt>
                <c:pt idx="103">
                  <c:v>59.25</c:v>
                </c:pt>
                <c:pt idx="104">
                  <c:v>98.25</c:v>
                </c:pt>
                <c:pt idx="105">
                  <c:v>74</c:v>
                </c:pt>
                <c:pt idx="106">
                  <c:v>69.75</c:v>
                </c:pt>
                <c:pt idx="107">
                  <c:v>94</c:v>
                </c:pt>
                <c:pt idx="108">
                  <c:v>42.5</c:v>
                </c:pt>
                <c:pt idx="109">
                  <c:v>67</c:v>
                </c:pt>
                <c:pt idx="110">
                  <c:v>65.75</c:v>
                </c:pt>
                <c:pt idx="111">
                  <c:v>80.25</c:v>
                </c:pt>
                <c:pt idx="112">
                  <c:v>54.5</c:v>
                </c:pt>
                <c:pt idx="113">
                  <c:v>91.25</c:v>
                </c:pt>
                <c:pt idx="114">
                  <c:v>71.25</c:v>
                </c:pt>
                <c:pt idx="115">
                  <c:v>73.75</c:v>
                </c:pt>
                <c:pt idx="116">
                  <c:v>56.5</c:v>
                </c:pt>
                <c:pt idx="117">
                  <c:v>74</c:v>
                </c:pt>
                <c:pt idx="118">
                  <c:v>86.5</c:v>
                </c:pt>
                <c:pt idx="119">
                  <c:v>84.25</c:v>
                </c:pt>
                <c:pt idx="120">
                  <c:v>52.75</c:v>
                </c:pt>
                <c:pt idx="121">
                  <c:v>91.75</c:v>
                </c:pt>
                <c:pt idx="122">
                  <c:v>82.75</c:v>
                </c:pt>
                <c:pt idx="123">
                  <c:v>89.75</c:v>
                </c:pt>
                <c:pt idx="124">
                  <c:v>69.75</c:v>
                </c:pt>
                <c:pt idx="125">
                  <c:v>79.5</c:v>
                </c:pt>
                <c:pt idx="126">
                  <c:v>75</c:v>
                </c:pt>
                <c:pt idx="127">
                  <c:v>82.25</c:v>
                </c:pt>
                <c:pt idx="128">
                  <c:v>78.75</c:v>
                </c:pt>
                <c:pt idx="129">
                  <c:v>70</c:v>
                </c:pt>
                <c:pt idx="130">
                  <c:v>73.75</c:v>
                </c:pt>
                <c:pt idx="131">
                  <c:v>87.75</c:v>
                </c:pt>
                <c:pt idx="132">
                  <c:v>77</c:v>
                </c:pt>
                <c:pt idx="133">
                  <c:v>55.5</c:v>
                </c:pt>
                <c:pt idx="134">
                  <c:v>91.25</c:v>
                </c:pt>
                <c:pt idx="135">
                  <c:v>73</c:v>
                </c:pt>
                <c:pt idx="136">
                  <c:v>48.5</c:v>
                </c:pt>
                <c:pt idx="137">
                  <c:v>73.5</c:v>
                </c:pt>
                <c:pt idx="138">
                  <c:v>81.75</c:v>
                </c:pt>
                <c:pt idx="139">
                  <c:v>52.5</c:v>
                </c:pt>
                <c:pt idx="140">
                  <c:v>63</c:v>
                </c:pt>
                <c:pt idx="141">
                  <c:v>87.5</c:v>
                </c:pt>
                <c:pt idx="142">
                  <c:v>62.5</c:v>
                </c:pt>
                <c:pt idx="143">
                  <c:v>51.5</c:v>
                </c:pt>
                <c:pt idx="144">
                  <c:v>63.75</c:v>
                </c:pt>
                <c:pt idx="145">
                  <c:v>66.75</c:v>
                </c:pt>
                <c:pt idx="146">
                  <c:v>80.5</c:v>
                </c:pt>
                <c:pt idx="147">
                  <c:v>82</c:v>
                </c:pt>
                <c:pt idx="148">
                  <c:v>81.75</c:v>
                </c:pt>
                <c:pt idx="149">
                  <c:v>83</c:v>
                </c:pt>
                <c:pt idx="150">
                  <c:v>75.5</c:v>
                </c:pt>
                <c:pt idx="151">
                  <c:v>66.25</c:v>
                </c:pt>
                <c:pt idx="152">
                  <c:v>86</c:v>
                </c:pt>
                <c:pt idx="153">
                  <c:v>84.5</c:v>
                </c:pt>
                <c:pt idx="154">
                  <c:v>73.25</c:v>
                </c:pt>
                <c:pt idx="155">
                  <c:v>61.75</c:v>
                </c:pt>
                <c:pt idx="156">
                  <c:v>63.25</c:v>
                </c:pt>
                <c:pt idx="157">
                  <c:v>55.75</c:v>
                </c:pt>
                <c:pt idx="158">
                  <c:v>44</c:v>
                </c:pt>
                <c:pt idx="159">
                  <c:v>52.75</c:v>
                </c:pt>
                <c:pt idx="160">
                  <c:v>53.75</c:v>
                </c:pt>
                <c:pt idx="161">
                  <c:v>69.25</c:v>
                </c:pt>
                <c:pt idx="162">
                  <c:v>77.25</c:v>
                </c:pt>
                <c:pt idx="163">
                  <c:v>79.5</c:v>
                </c:pt>
                <c:pt idx="164">
                  <c:v>53</c:v>
                </c:pt>
                <c:pt idx="165">
                  <c:v>63</c:v>
                </c:pt>
                <c:pt idx="166">
                  <c:v>52.25</c:v>
                </c:pt>
                <c:pt idx="167">
                  <c:v>46.5</c:v>
                </c:pt>
                <c:pt idx="168">
                  <c:v>93.25</c:v>
                </c:pt>
                <c:pt idx="169">
                  <c:v>71.5</c:v>
                </c:pt>
                <c:pt idx="170">
                  <c:v>67.5</c:v>
                </c:pt>
                <c:pt idx="171">
                  <c:v>56.5</c:v>
                </c:pt>
                <c:pt idx="172">
                  <c:v>52.75</c:v>
                </c:pt>
                <c:pt idx="173">
                  <c:v>71.5</c:v>
                </c:pt>
                <c:pt idx="174">
                  <c:v>77.25</c:v>
                </c:pt>
                <c:pt idx="175">
                  <c:v>71.75</c:v>
                </c:pt>
                <c:pt idx="176">
                  <c:v>81.75</c:v>
                </c:pt>
                <c:pt idx="177">
                  <c:v>74.75</c:v>
                </c:pt>
                <c:pt idx="178">
                  <c:v>65.5</c:v>
                </c:pt>
                <c:pt idx="179">
                  <c:v>58</c:v>
                </c:pt>
                <c:pt idx="180">
                  <c:v>78</c:v>
                </c:pt>
                <c:pt idx="181">
                  <c:v>61</c:v>
                </c:pt>
                <c:pt idx="182">
                  <c:v>76.5</c:v>
                </c:pt>
                <c:pt idx="183">
                  <c:v>55.75</c:v>
                </c:pt>
                <c:pt idx="184">
                  <c:v>57</c:v>
                </c:pt>
                <c:pt idx="185">
                  <c:v>50.75</c:v>
                </c:pt>
                <c:pt idx="186">
                  <c:v>56.25</c:v>
                </c:pt>
                <c:pt idx="187">
                  <c:v>81.75</c:v>
                </c:pt>
                <c:pt idx="188">
                  <c:v>80.25</c:v>
                </c:pt>
                <c:pt idx="189">
                  <c:v>66.75</c:v>
                </c:pt>
                <c:pt idx="190">
                  <c:v>50.25</c:v>
                </c:pt>
                <c:pt idx="191">
                  <c:v>70.25</c:v>
                </c:pt>
                <c:pt idx="192">
                  <c:v>56.75</c:v>
                </c:pt>
                <c:pt idx="193">
                  <c:v>69</c:v>
                </c:pt>
                <c:pt idx="194">
                  <c:v>81.75</c:v>
                </c:pt>
                <c:pt idx="195">
                  <c:v>55.25</c:v>
                </c:pt>
                <c:pt idx="196">
                  <c:v>54.25</c:v>
                </c:pt>
                <c:pt idx="197">
                  <c:v>58.25</c:v>
                </c:pt>
                <c:pt idx="198">
                  <c:v>66.5</c:v>
                </c:pt>
                <c:pt idx="199">
                  <c:v>89</c:v>
                </c:pt>
                <c:pt idx="200">
                  <c:v>71</c:v>
                </c:pt>
                <c:pt idx="201">
                  <c:v>90.5</c:v>
                </c:pt>
                <c:pt idx="202">
                  <c:v>54.25</c:v>
                </c:pt>
                <c:pt idx="203">
                  <c:v>51.75</c:v>
                </c:pt>
                <c:pt idx="204">
                  <c:v>48.25</c:v>
                </c:pt>
                <c:pt idx="205">
                  <c:v>44.75</c:v>
                </c:pt>
                <c:pt idx="206">
                  <c:v>68.25</c:v>
                </c:pt>
                <c:pt idx="207">
                  <c:v>54.75</c:v>
                </c:pt>
                <c:pt idx="208">
                  <c:v>42</c:v>
                </c:pt>
                <c:pt idx="209">
                  <c:v>36.75</c:v>
                </c:pt>
                <c:pt idx="210">
                  <c:v>33</c:v>
                </c:pt>
                <c:pt idx="211">
                  <c:v>34.25</c:v>
                </c:pt>
                <c:pt idx="212">
                  <c:v>48.75</c:v>
                </c:pt>
                <c:pt idx="213">
                  <c:v>64.75</c:v>
                </c:pt>
                <c:pt idx="214">
                  <c:v>53.75</c:v>
                </c:pt>
                <c:pt idx="215">
                  <c:v>62.75</c:v>
                </c:pt>
                <c:pt idx="216">
                  <c:v>64.5</c:v>
                </c:pt>
                <c:pt idx="217">
                  <c:v>71</c:v>
                </c:pt>
                <c:pt idx="218">
                  <c:v>63</c:v>
                </c:pt>
                <c:pt idx="219">
                  <c:v>55.5</c:v>
                </c:pt>
                <c:pt idx="220">
                  <c:v>50</c:v>
                </c:pt>
                <c:pt idx="221">
                  <c:v>52</c:v>
                </c:pt>
                <c:pt idx="222">
                  <c:v>70</c:v>
                </c:pt>
                <c:pt idx="223">
                  <c:v>62.25</c:v>
                </c:pt>
                <c:pt idx="224">
                  <c:v>73.25</c:v>
                </c:pt>
                <c:pt idx="225">
                  <c:v>71</c:v>
                </c:pt>
                <c:pt idx="226">
                  <c:v>57</c:v>
                </c:pt>
                <c:pt idx="227">
                  <c:v>48.75</c:v>
                </c:pt>
                <c:pt idx="228">
                  <c:v>51.25</c:v>
                </c:pt>
                <c:pt idx="229">
                  <c:v>48.25</c:v>
                </c:pt>
                <c:pt idx="230">
                  <c:v>70.75</c:v>
                </c:pt>
                <c:pt idx="231">
                  <c:v>45.25</c:v>
                </c:pt>
                <c:pt idx="232">
                  <c:v>51</c:v>
                </c:pt>
                <c:pt idx="233">
                  <c:v>89.25</c:v>
                </c:pt>
                <c:pt idx="234">
                  <c:v>81.75</c:v>
                </c:pt>
                <c:pt idx="235">
                  <c:v>64.75</c:v>
                </c:pt>
                <c:pt idx="236">
                  <c:v>91.25</c:v>
                </c:pt>
                <c:pt idx="237">
                  <c:v>75</c:v>
                </c:pt>
                <c:pt idx="238">
                  <c:v>89.5</c:v>
                </c:pt>
                <c:pt idx="239">
                  <c:v>85</c:v>
                </c:pt>
                <c:pt idx="240">
                  <c:v>91</c:v>
                </c:pt>
                <c:pt idx="241">
                  <c:v>88.5</c:v>
                </c:pt>
                <c:pt idx="242">
                  <c:v>85.25</c:v>
                </c:pt>
                <c:pt idx="243">
                  <c:v>76.5</c:v>
                </c:pt>
                <c:pt idx="244">
                  <c:v>77</c:v>
                </c:pt>
                <c:pt idx="245">
                  <c:v>89.75</c:v>
                </c:pt>
                <c:pt idx="246">
                  <c:v>82</c:v>
                </c:pt>
                <c:pt idx="247">
                  <c:v>90.25</c:v>
                </c:pt>
                <c:pt idx="248">
                  <c:v>78.75</c:v>
                </c:pt>
                <c:pt idx="249">
                  <c:v>82.5</c:v>
                </c:pt>
                <c:pt idx="250">
                  <c:v>71.25</c:v>
                </c:pt>
                <c:pt idx="251">
                  <c:v>80.25</c:v>
                </c:pt>
                <c:pt idx="252">
                  <c:v>71</c:v>
                </c:pt>
                <c:pt idx="253">
                  <c:v>77.75</c:v>
                </c:pt>
                <c:pt idx="254">
                  <c:v>79.25</c:v>
                </c:pt>
                <c:pt idx="255">
                  <c:v>71.25</c:v>
                </c:pt>
                <c:pt idx="256">
                  <c:v>78</c:v>
                </c:pt>
                <c:pt idx="257">
                  <c:v>89.75</c:v>
                </c:pt>
                <c:pt idx="258">
                  <c:v>77.75</c:v>
                </c:pt>
                <c:pt idx="259">
                  <c:v>69.5</c:v>
                </c:pt>
                <c:pt idx="260">
                  <c:v>71.5</c:v>
                </c:pt>
                <c:pt idx="261">
                  <c:v>80.5</c:v>
                </c:pt>
                <c:pt idx="262">
                  <c:v>76.5</c:v>
                </c:pt>
                <c:pt idx="263">
                  <c:v>78</c:v>
                </c:pt>
                <c:pt idx="264">
                  <c:v>78</c:v>
                </c:pt>
                <c:pt idx="265">
                  <c:v>78.25</c:v>
                </c:pt>
                <c:pt idx="266">
                  <c:v>74.75</c:v>
                </c:pt>
                <c:pt idx="267">
                  <c:v>67.5</c:v>
                </c:pt>
                <c:pt idx="268">
                  <c:v>76.25</c:v>
                </c:pt>
                <c:pt idx="269">
                  <c:v>71</c:v>
                </c:pt>
                <c:pt idx="270">
                  <c:v>78.5</c:v>
                </c:pt>
                <c:pt idx="271">
                  <c:v>76.5</c:v>
                </c:pt>
                <c:pt idx="272">
                  <c:v>75</c:v>
                </c:pt>
                <c:pt idx="273">
                  <c:v>76</c:v>
                </c:pt>
                <c:pt idx="274">
                  <c:v>76.25</c:v>
                </c:pt>
                <c:pt idx="275">
                  <c:v>74.75</c:v>
                </c:pt>
                <c:pt idx="276">
                  <c:v>73.5</c:v>
                </c:pt>
                <c:pt idx="277">
                  <c:v>71.5</c:v>
                </c:pt>
                <c:pt idx="278">
                  <c:v>80.75</c:v>
                </c:pt>
                <c:pt idx="279">
                  <c:v>86.25</c:v>
                </c:pt>
                <c:pt idx="280">
                  <c:v>80.5</c:v>
                </c:pt>
                <c:pt idx="281">
                  <c:v>72.25</c:v>
                </c:pt>
                <c:pt idx="282">
                  <c:v>70</c:v>
                </c:pt>
                <c:pt idx="283">
                  <c:v>63.75</c:v>
                </c:pt>
                <c:pt idx="284">
                  <c:v>30</c:v>
                </c:pt>
                <c:pt idx="285">
                  <c:v>50.75</c:v>
                </c:pt>
                <c:pt idx="286">
                  <c:v>40.5</c:v>
                </c:pt>
                <c:pt idx="287">
                  <c:v>34.75</c:v>
                </c:pt>
                <c:pt idx="288">
                  <c:v>43</c:v>
                </c:pt>
                <c:pt idx="289">
                  <c:v>24.5</c:v>
                </c:pt>
                <c:pt idx="290">
                  <c:v>25</c:v>
                </c:pt>
                <c:pt idx="291">
                  <c:v>21.5</c:v>
                </c:pt>
                <c:pt idx="292">
                  <c:v>41.25</c:v>
                </c:pt>
                <c:pt idx="293">
                  <c:v>36.5</c:v>
                </c:pt>
                <c:pt idx="294">
                  <c:v>30</c:v>
                </c:pt>
                <c:pt idx="295">
                  <c:v>31.25</c:v>
                </c:pt>
                <c:pt idx="296">
                  <c:v>33.25</c:v>
                </c:pt>
                <c:pt idx="297">
                  <c:v>80.75</c:v>
                </c:pt>
                <c:pt idx="298">
                  <c:v>21.5</c:v>
                </c:pt>
                <c:pt idx="299">
                  <c:v>21.25</c:v>
                </c:pt>
                <c:pt idx="300">
                  <c:v>21.5</c:v>
                </c:pt>
                <c:pt idx="301">
                  <c:v>59.75</c:v>
                </c:pt>
                <c:pt idx="302">
                  <c:v>25</c:v>
                </c:pt>
                <c:pt idx="303">
                  <c:v>28.75</c:v>
                </c:pt>
                <c:pt idx="304">
                  <c:v>37</c:v>
                </c:pt>
                <c:pt idx="305">
                  <c:v>31.25</c:v>
                </c:pt>
                <c:pt idx="306">
                  <c:v>75</c:v>
                </c:pt>
                <c:pt idx="307">
                  <c:v>26</c:v>
                </c:pt>
                <c:pt idx="308">
                  <c:v>36.25</c:v>
                </c:pt>
                <c:pt idx="309">
                  <c:v>54.75</c:v>
                </c:pt>
                <c:pt idx="310">
                  <c:v>45.75</c:v>
                </c:pt>
                <c:pt idx="311">
                  <c:v>30</c:v>
                </c:pt>
                <c:pt idx="312">
                  <c:v>22.75</c:v>
                </c:pt>
                <c:pt idx="313">
                  <c:v>98.5</c:v>
                </c:pt>
                <c:pt idx="314">
                  <c:v>36.25</c:v>
                </c:pt>
                <c:pt idx="315">
                  <c:v>71.25</c:v>
                </c:pt>
                <c:pt idx="316">
                  <c:v>38</c:v>
                </c:pt>
                <c:pt idx="317">
                  <c:v>64.25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0960272"/>
        <c:axId val="-560964080"/>
      </c:scatterChart>
      <c:scatterChart>
        <c:scatterStyle val="lineMarker"/>
        <c:varyColors val="0"/>
        <c:ser>
          <c:idx val="0"/>
          <c:order val="1"/>
          <c:tx>
            <c:strRef>
              <c:f>'Default.infusionsoft.com.01-02_'!$V$245</c:f>
              <c:strCache>
                <c:ptCount val="1"/>
                <c:pt idx="0">
                  <c:v>Big cores</c:v>
                </c:pt>
              </c:strCache>
            </c:strRef>
          </c:tx>
          <c:spPr>
            <a:ln w="28575" cap="rnd" cmpd="sng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'Default.infusionsoft.com.01-02_'!$Q$2:$Q$319</c:f>
              <c:numCache>
                <c:formatCode>General</c:formatCode>
                <c:ptCount val="318"/>
                <c:pt idx="0">
                  <c:v>0</c:v>
                </c:pt>
                <c:pt idx="1">
                  <c:v>61</c:v>
                </c:pt>
                <c:pt idx="2">
                  <c:v>121</c:v>
                </c:pt>
                <c:pt idx="3">
                  <c:v>181</c:v>
                </c:pt>
                <c:pt idx="4">
                  <c:v>242</c:v>
                </c:pt>
                <c:pt idx="5">
                  <c:v>302</c:v>
                </c:pt>
                <c:pt idx="6">
                  <c:v>362</c:v>
                </c:pt>
                <c:pt idx="7">
                  <c:v>422</c:v>
                </c:pt>
                <c:pt idx="8">
                  <c:v>483</c:v>
                </c:pt>
                <c:pt idx="9">
                  <c:v>543</c:v>
                </c:pt>
                <c:pt idx="10">
                  <c:v>603</c:v>
                </c:pt>
                <c:pt idx="11">
                  <c:v>663</c:v>
                </c:pt>
                <c:pt idx="12">
                  <c:v>724</c:v>
                </c:pt>
                <c:pt idx="13">
                  <c:v>784</c:v>
                </c:pt>
                <c:pt idx="14">
                  <c:v>844</c:v>
                </c:pt>
                <c:pt idx="15">
                  <c:v>904</c:v>
                </c:pt>
                <c:pt idx="16">
                  <c:v>965</c:v>
                </c:pt>
                <c:pt idx="17">
                  <c:v>1025</c:v>
                </c:pt>
                <c:pt idx="18">
                  <c:v>1085</c:v>
                </c:pt>
                <c:pt idx="19">
                  <c:v>1145</c:v>
                </c:pt>
                <c:pt idx="20">
                  <c:v>1206</c:v>
                </c:pt>
                <c:pt idx="21">
                  <c:v>1266</c:v>
                </c:pt>
                <c:pt idx="22">
                  <c:v>1326</c:v>
                </c:pt>
                <c:pt idx="23">
                  <c:v>1386</c:v>
                </c:pt>
                <c:pt idx="24">
                  <c:v>1447</c:v>
                </c:pt>
                <c:pt idx="25">
                  <c:v>1507</c:v>
                </c:pt>
                <c:pt idx="26">
                  <c:v>1567</c:v>
                </c:pt>
                <c:pt idx="27">
                  <c:v>1627</c:v>
                </c:pt>
                <c:pt idx="28">
                  <c:v>1688</c:v>
                </c:pt>
                <c:pt idx="29">
                  <c:v>1748</c:v>
                </c:pt>
                <c:pt idx="30">
                  <c:v>1808</c:v>
                </c:pt>
                <c:pt idx="31">
                  <c:v>1868</c:v>
                </c:pt>
                <c:pt idx="32">
                  <c:v>1929</c:v>
                </c:pt>
                <c:pt idx="33">
                  <c:v>1989</c:v>
                </c:pt>
                <c:pt idx="34">
                  <c:v>2049</c:v>
                </c:pt>
                <c:pt idx="35">
                  <c:v>2110</c:v>
                </c:pt>
                <c:pt idx="36">
                  <c:v>2170</c:v>
                </c:pt>
                <c:pt idx="37">
                  <c:v>2230</c:v>
                </c:pt>
                <c:pt idx="38">
                  <c:v>2290</c:v>
                </c:pt>
                <c:pt idx="39">
                  <c:v>2351</c:v>
                </c:pt>
                <c:pt idx="40">
                  <c:v>2411</c:v>
                </c:pt>
                <c:pt idx="41">
                  <c:v>2471</c:v>
                </c:pt>
                <c:pt idx="42">
                  <c:v>2531</c:v>
                </c:pt>
                <c:pt idx="43">
                  <c:v>2592</c:v>
                </c:pt>
                <c:pt idx="44">
                  <c:v>2652</c:v>
                </c:pt>
                <c:pt idx="45">
                  <c:v>2712</c:v>
                </c:pt>
                <c:pt idx="46">
                  <c:v>2772</c:v>
                </c:pt>
                <c:pt idx="47">
                  <c:v>2833</c:v>
                </c:pt>
                <c:pt idx="48">
                  <c:v>2893</c:v>
                </c:pt>
                <c:pt idx="49">
                  <c:v>2953</c:v>
                </c:pt>
                <c:pt idx="50">
                  <c:v>3013</c:v>
                </c:pt>
                <c:pt idx="51">
                  <c:v>3074</c:v>
                </c:pt>
                <c:pt idx="52">
                  <c:v>3134</c:v>
                </c:pt>
                <c:pt idx="53">
                  <c:v>3194</c:v>
                </c:pt>
                <c:pt idx="54">
                  <c:v>3254</c:v>
                </c:pt>
                <c:pt idx="55">
                  <c:v>3315</c:v>
                </c:pt>
                <c:pt idx="56">
                  <c:v>3375</c:v>
                </c:pt>
                <c:pt idx="57">
                  <c:v>3435</c:v>
                </c:pt>
                <c:pt idx="58">
                  <c:v>3495</c:v>
                </c:pt>
                <c:pt idx="59">
                  <c:v>3556</c:v>
                </c:pt>
                <c:pt idx="60">
                  <c:v>3616</c:v>
                </c:pt>
                <c:pt idx="61">
                  <c:v>3676</c:v>
                </c:pt>
                <c:pt idx="62">
                  <c:v>3736</c:v>
                </c:pt>
                <c:pt idx="63">
                  <c:v>3797</c:v>
                </c:pt>
                <c:pt idx="64">
                  <c:v>3857</c:v>
                </c:pt>
                <c:pt idx="65">
                  <c:v>3917</c:v>
                </c:pt>
                <c:pt idx="66">
                  <c:v>3977</c:v>
                </c:pt>
                <c:pt idx="67">
                  <c:v>4038</c:v>
                </c:pt>
                <c:pt idx="68">
                  <c:v>4098</c:v>
                </c:pt>
                <c:pt idx="69">
                  <c:v>4158</c:v>
                </c:pt>
                <c:pt idx="70">
                  <c:v>4218</c:v>
                </c:pt>
                <c:pt idx="71">
                  <c:v>4278</c:v>
                </c:pt>
                <c:pt idx="72">
                  <c:v>4339</c:v>
                </c:pt>
                <c:pt idx="73">
                  <c:v>4399</c:v>
                </c:pt>
                <c:pt idx="74">
                  <c:v>4459</c:v>
                </c:pt>
                <c:pt idx="75">
                  <c:v>4519</c:v>
                </c:pt>
                <c:pt idx="76">
                  <c:v>4580</c:v>
                </c:pt>
                <c:pt idx="77">
                  <c:v>4640</c:v>
                </c:pt>
                <c:pt idx="78">
                  <c:v>4701</c:v>
                </c:pt>
                <c:pt idx="79">
                  <c:v>4761</c:v>
                </c:pt>
                <c:pt idx="80">
                  <c:v>4821</c:v>
                </c:pt>
                <c:pt idx="81">
                  <c:v>4881</c:v>
                </c:pt>
                <c:pt idx="82">
                  <c:v>4942</c:v>
                </c:pt>
                <c:pt idx="83">
                  <c:v>5002</c:v>
                </c:pt>
                <c:pt idx="84">
                  <c:v>5062</c:v>
                </c:pt>
                <c:pt idx="85">
                  <c:v>5122</c:v>
                </c:pt>
                <c:pt idx="86">
                  <c:v>5182</c:v>
                </c:pt>
                <c:pt idx="87">
                  <c:v>5243</c:v>
                </c:pt>
                <c:pt idx="88">
                  <c:v>5303</c:v>
                </c:pt>
                <c:pt idx="89">
                  <c:v>5363</c:v>
                </c:pt>
                <c:pt idx="90">
                  <c:v>5423</c:v>
                </c:pt>
                <c:pt idx="91">
                  <c:v>5484</c:v>
                </c:pt>
                <c:pt idx="92">
                  <c:v>5544</c:v>
                </c:pt>
                <c:pt idx="93">
                  <c:v>5604</c:v>
                </c:pt>
                <c:pt idx="94">
                  <c:v>5664</c:v>
                </c:pt>
                <c:pt idx="95">
                  <c:v>5725</c:v>
                </c:pt>
                <c:pt idx="96">
                  <c:v>5785</c:v>
                </c:pt>
                <c:pt idx="97">
                  <c:v>5845</c:v>
                </c:pt>
                <c:pt idx="98">
                  <c:v>5905</c:v>
                </c:pt>
                <c:pt idx="99">
                  <c:v>5966</c:v>
                </c:pt>
                <c:pt idx="100">
                  <c:v>6026</c:v>
                </c:pt>
                <c:pt idx="101">
                  <c:v>6086</c:v>
                </c:pt>
                <c:pt idx="102">
                  <c:v>6149</c:v>
                </c:pt>
                <c:pt idx="103">
                  <c:v>6210</c:v>
                </c:pt>
                <c:pt idx="104">
                  <c:v>6270</c:v>
                </c:pt>
                <c:pt idx="105">
                  <c:v>6330</c:v>
                </c:pt>
                <c:pt idx="106">
                  <c:v>6391</c:v>
                </c:pt>
                <c:pt idx="107">
                  <c:v>6453</c:v>
                </c:pt>
                <c:pt idx="108">
                  <c:v>6513</c:v>
                </c:pt>
                <c:pt idx="109">
                  <c:v>6574</c:v>
                </c:pt>
                <c:pt idx="110">
                  <c:v>6634</c:v>
                </c:pt>
                <c:pt idx="111">
                  <c:v>6694</c:v>
                </c:pt>
                <c:pt idx="112">
                  <c:v>6754</c:v>
                </c:pt>
                <c:pt idx="113">
                  <c:v>6816</c:v>
                </c:pt>
                <c:pt idx="114">
                  <c:v>6877</c:v>
                </c:pt>
                <c:pt idx="115">
                  <c:v>6937</c:v>
                </c:pt>
                <c:pt idx="116">
                  <c:v>6997</c:v>
                </c:pt>
                <c:pt idx="117">
                  <c:v>7057</c:v>
                </c:pt>
                <c:pt idx="118">
                  <c:v>7118</c:v>
                </c:pt>
                <c:pt idx="119">
                  <c:v>7178</c:v>
                </c:pt>
                <c:pt idx="120">
                  <c:v>7238</c:v>
                </c:pt>
                <c:pt idx="121">
                  <c:v>7299</c:v>
                </c:pt>
                <c:pt idx="122">
                  <c:v>7359</c:v>
                </c:pt>
                <c:pt idx="123">
                  <c:v>7420</c:v>
                </c:pt>
                <c:pt idx="124">
                  <c:v>7480</c:v>
                </c:pt>
                <c:pt idx="125">
                  <c:v>7541</c:v>
                </c:pt>
                <c:pt idx="126">
                  <c:v>7601</c:v>
                </c:pt>
                <c:pt idx="127">
                  <c:v>7661</c:v>
                </c:pt>
                <c:pt idx="128">
                  <c:v>7721</c:v>
                </c:pt>
                <c:pt idx="129">
                  <c:v>7782</c:v>
                </c:pt>
                <c:pt idx="130">
                  <c:v>7842</c:v>
                </c:pt>
                <c:pt idx="131">
                  <c:v>7902</c:v>
                </c:pt>
                <c:pt idx="132">
                  <c:v>7963</c:v>
                </c:pt>
                <c:pt idx="133">
                  <c:v>8023</c:v>
                </c:pt>
                <c:pt idx="134">
                  <c:v>8083</c:v>
                </c:pt>
                <c:pt idx="135">
                  <c:v>8143</c:v>
                </c:pt>
                <c:pt idx="136">
                  <c:v>8204</c:v>
                </c:pt>
                <c:pt idx="137">
                  <c:v>8264</c:v>
                </c:pt>
                <c:pt idx="138">
                  <c:v>8325</c:v>
                </c:pt>
                <c:pt idx="139">
                  <c:v>8385</c:v>
                </c:pt>
                <c:pt idx="140">
                  <c:v>8446</c:v>
                </c:pt>
                <c:pt idx="141">
                  <c:v>8506</c:v>
                </c:pt>
                <c:pt idx="142">
                  <c:v>8566</c:v>
                </c:pt>
                <c:pt idx="143">
                  <c:v>8626</c:v>
                </c:pt>
                <c:pt idx="144">
                  <c:v>8687</c:v>
                </c:pt>
                <c:pt idx="145">
                  <c:v>8747</c:v>
                </c:pt>
                <c:pt idx="146">
                  <c:v>8807</c:v>
                </c:pt>
                <c:pt idx="147">
                  <c:v>8867</c:v>
                </c:pt>
                <c:pt idx="148">
                  <c:v>8928</c:v>
                </c:pt>
                <c:pt idx="149">
                  <c:v>8988</c:v>
                </c:pt>
                <c:pt idx="150">
                  <c:v>9048</c:v>
                </c:pt>
                <c:pt idx="151">
                  <c:v>9108</c:v>
                </c:pt>
                <c:pt idx="152">
                  <c:v>9169</c:v>
                </c:pt>
                <c:pt idx="153">
                  <c:v>9229</c:v>
                </c:pt>
                <c:pt idx="154">
                  <c:v>9289</c:v>
                </c:pt>
                <c:pt idx="155">
                  <c:v>9349</c:v>
                </c:pt>
                <c:pt idx="156">
                  <c:v>9410</c:v>
                </c:pt>
                <c:pt idx="157">
                  <c:v>9470</c:v>
                </c:pt>
                <c:pt idx="158">
                  <c:v>9530</c:v>
                </c:pt>
                <c:pt idx="159">
                  <c:v>9590</c:v>
                </c:pt>
                <c:pt idx="160">
                  <c:v>9651</c:v>
                </c:pt>
                <c:pt idx="161">
                  <c:v>9711</c:v>
                </c:pt>
                <c:pt idx="162">
                  <c:v>9771</c:v>
                </c:pt>
                <c:pt idx="163">
                  <c:v>9831</c:v>
                </c:pt>
                <c:pt idx="164">
                  <c:v>9892</c:v>
                </c:pt>
                <c:pt idx="165">
                  <c:v>9952</c:v>
                </c:pt>
                <c:pt idx="166">
                  <c:v>10014</c:v>
                </c:pt>
                <c:pt idx="167">
                  <c:v>10074</c:v>
                </c:pt>
                <c:pt idx="168">
                  <c:v>10134</c:v>
                </c:pt>
                <c:pt idx="169">
                  <c:v>10194</c:v>
                </c:pt>
                <c:pt idx="170">
                  <c:v>10255</c:v>
                </c:pt>
                <c:pt idx="171">
                  <c:v>10315</c:v>
                </c:pt>
                <c:pt idx="172">
                  <c:v>10375</c:v>
                </c:pt>
                <c:pt idx="173">
                  <c:v>10435</c:v>
                </c:pt>
                <c:pt idx="174">
                  <c:v>10496</c:v>
                </c:pt>
                <c:pt idx="175">
                  <c:v>10556</c:v>
                </c:pt>
                <c:pt idx="176">
                  <c:v>10616</c:v>
                </c:pt>
                <c:pt idx="177">
                  <c:v>10676</c:v>
                </c:pt>
                <c:pt idx="178">
                  <c:v>10737</c:v>
                </c:pt>
                <c:pt idx="179">
                  <c:v>10797</c:v>
                </c:pt>
                <c:pt idx="180">
                  <c:v>10857</c:v>
                </c:pt>
                <c:pt idx="181">
                  <c:v>10917</c:v>
                </c:pt>
                <c:pt idx="182">
                  <c:v>10978</c:v>
                </c:pt>
                <c:pt idx="183">
                  <c:v>11038</c:v>
                </c:pt>
                <c:pt idx="184">
                  <c:v>11098</c:v>
                </c:pt>
                <c:pt idx="185">
                  <c:v>11159</c:v>
                </c:pt>
                <c:pt idx="186">
                  <c:v>11219</c:v>
                </c:pt>
                <c:pt idx="187">
                  <c:v>11279</c:v>
                </c:pt>
                <c:pt idx="188">
                  <c:v>11339</c:v>
                </c:pt>
                <c:pt idx="189">
                  <c:v>11400</c:v>
                </c:pt>
                <c:pt idx="190">
                  <c:v>11460</c:v>
                </c:pt>
                <c:pt idx="191">
                  <c:v>11521</c:v>
                </c:pt>
                <c:pt idx="192">
                  <c:v>11581</c:v>
                </c:pt>
                <c:pt idx="193">
                  <c:v>11641</c:v>
                </c:pt>
                <c:pt idx="194">
                  <c:v>11701</c:v>
                </c:pt>
                <c:pt idx="195">
                  <c:v>11762</c:v>
                </c:pt>
                <c:pt idx="196">
                  <c:v>11822</c:v>
                </c:pt>
                <c:pt idx="197">
                  <c:v>11882</c:v>
                </c:pt>
                <c:pt idx="198">
                  <c:v>11942</c:v>
                </c:pt>
                <c:pt idx="199">
                  <c:v>12003</c:v>
                </c:pt>
                <c:pt idx="200">
                  <c:v>12063</c:v>
                </c:pt>
                <c:pt idx="201">
                  <c:v>12123</c:v>
                </c:pt>
                <c:pt idx="202">
                  <c:v>12183</c:v>
                </c:pt>
                <c:pt idx="203">
                  <c:v>12244</c:v>
                </c:pt>
                <c:pt idx="204">
                  <c:v>12304</c:v>
                </c:pt>
                <c:pt idx="205">
                  <c:v>12364</c:v>
                </c:pt>
                <c:pt idx="206">
                  <c:v>12424</c:v>
                </c:pt>
                <c:pt idx="207">
                  <c:v>12485</c:v>
                </c:pt>
                <c:pt idx="208">
                  <c:v>12545</c:v>
                </c:pt>
                <c:pt idx="209">
                  <c:v>12605</c:v>
                </c:pt>
                <c:pt idx="210">
                  <c:v>12665</c:v>
                </c:pt>
                <c:pt idx="211">
                  <c:v>12726</c:v>
                </c:pt>
                <c:pt idx="212">
                  <c:v>12786</c:v>
                </c:pt>
                <c:pt idx="213">
                  <c:v>12846</c:v>
                </c:pt>
                <c:pt idx="214">
                  <c:v>12906</c:v>
                </c:pt>
                <c:pt idx="215">
                  <c:v>12967</c:v>
                </c:pt>
                <c:pt idx="216">
                  <c:v>13027</c:v>
                </c:pt>
                <c:pt idx="217">
                  <c:v>13087</c:v>
                </c:pt>
                <c:pt idx="218">
                  <c:v>13147</c:v>
                </c:pt>
                <c:pt idx="219">
                  <c:v>13208</c:v>
                </c:pt>
                <c:pt idx="220">
                  <c:v>13268</c:v>
                </c:pt>
                <c:pt idx="221">
                  <c:v>13328</c:v>
                </c:pt>
                <c:pt idx="222">
                  <c:v>13388</c:v>
                </c:pt>
                <c:pt idx="223">
                  <c:v>13448</c:v>
                </c:pt>
                <c:pt idx="224">
                  <c:v>13509</c:v>
                </c:pt>
                <c:pt idx="225">
                  <c:v>13569</c:v>
                </c:pt>
                <c:pt idx="226">
                  <c:v>13629</c:v>
                </c:pt>
                <c:pt idx="227">
                  <c:v>13690</c:v>
                </c:pt>
                <c:pt idx="228">
                  <c:v>13750</c:v>
                </c:pt>
                <c:pt idx="229">
                  <c:v>13810</c:v>
                </c:pt>
                <c:pt idx="230">
                  <c:v>13870</c:v>
                </c:pt>
                <c:pt idx="231">
                  <c:v>13931</c:v>
                </c:pt>
                <c:pt idx="232">
                  <c:v>13991</c:v>
                </c:pt>
                <c:pt idx="233">
                  <c:v>14051</c:v>
                </c:pt>
                <c:pt idx="234">
                  <c:v>14111</c:v>
                </c:pt>
                <c:pt idx="235">
                  <c:v>14172</c:v>
                </c:pt>
                <c:pt idx="236">
                  <c:v>14232</c:v>
                </c:pt>
                <c:pt idx="237">
                  <c:v>14292</c:v>
                </c:pt>
                <c:pt idx="238">
                  <c:v>14352</c:v>
                </c:pt>
                <c:pt idx="239">
                  <c:v>14413</c:v>
                </c:pt>
                <c:pt idx="240">
                  <c:v>14473</c:v>
                </c:pt>
                <c:pt idx="241">
                  <c:v>14533</c:v>
                </c:pt>
                <c:pt idx="242">
                  <c:v>14593</c:v>
                </c:pt>
                <c:pt idx="243">
                  <c:v>14654</c:v>
                </c:pt>
                <c:pt idx="244">
                  <c:v>14714</c:v>
                </c:pt>
                <c:pt idx="245">
                  <c:v>14774</c:v>
                </c:pt>
                <c:pt idx="246">
                  <c:v>14835</c:v>
                </c:pt>
                <c:pt idx="247">
                  <c:v>14895</c:v>
                </c:pt>
                <c:pt idx="248">
                  <c:v>14956</c:v>
                </c:pt>
                <c:pt idx="249">
                  <c:v>15016</c:v>
                </c:pt>
                <c:pt idx="250">
                  <c:v>15076</c:v>
                </c:pt>
                <c:pt idx="251">
                  <c:v>15137</c:v>
                </c:pt>
                <c:pt idx="252">
                  <c:v>15197</c:v>
                </c:pt>
                <c:pt idx="253">
                  <c:v>15257</c:v>
                </c:pt>
                <c:pt idx="254">
                  <c:v>15317</c:v>
                </c:pt>
                <c:pt idx="255">
                  <c:v>15378</c:v>
                </c:pt>
                <c:pt idx="256">
                  <c:v>15438</c:v>
                </c:pt>
                <c:pt idx="257">
                  <c:v>15499</c:v>
                </c:pt>
                <c:pt idx="258">
                  <c:v>15559</c:v>
                </c:pt>
                <c:pt idx="259">
                  <c:v>15619</c:v>
                </c:pt>
                <c:pt idx="260">
                  <c:v>15679</c:v>
                </c:pt>
                <c:pt idx="261">
                  <c:v>15740</c:v>
                </c:pt>
                <c:pt idx="262">
                  <c:v>15800</c:v>
                </c:pt>
                <c:pt idx="263">
                  <c:v>15860</c:v>
                </c:pt>
                <c:pt idx="264">
                  <c:v>15921</c:v>
                </c:pt>
                <c:pt idx="265">
                  <c:v>15981</c:v>
                </c:pt>
                <c:pt idx="266">
                  <c:v>16041</c:v>
                </c:pt>
                <c:pt idx="267">
                  <c:v>16102</c:v>
                </c:pt>
                <c:pt idx="268">
                  <c:v>16162</c:v>
                </c:pt>
                <c:pt idx="269">
                  <c:v>16222</c:v>
                </c:pt>
                <c:pt idx="270">
                  <c:v>16282</c:v>
                </c:pt>
                <c:pt idx="271">
                  <c:v>16343</c:v>
                </c:pt>
                <c:pt idx="272">
                  <c:v>16403</c:v>
                </c:pt>
                <c:pt idx="273">
                  <c:v>16463</c:v>
                </c:pt>
                <c:pt idx="274">
                  <c:v>16523</c:v>
                </c:pt>
                <c:pt idx="275">
                  <c:v>16584</c:v>
                </c:pt>
                <c:pt idx="276">
                  <c:v>16644</c:v>
                </c:pt>
                <c:pt idx="277">
                  <c:v>16704</c:v>
                </c:pt>
                <c:pt idx="278">
                  <c:v>16764</c:v>
                </c:pt>
                <c:pt idx="279">
                  <c:v>16825</c:v>
                </c:pt>
                <c:pt idx="280">
                  <c:v>16885</c:v>
                </c:pt>
                <c:pt idx="281">
                  <c:v>16945</c:v>
                </c:pt>
                <c:pt idx="282">
                  <c:v>17005</c:v>
                </c:pt>
                <c:pt idx="283">
                  <c:v>17066</c:v>
                </c:pt>
                <c:pt idx="284">
                  <c:v>17126</c:v>
                </c:pt>
                <c:pt idx="285">
                  <c:v>17186</c:v>
                </c:pt>
                <c:pt idx="286">
                  <c:v>17247</c:v>
                </c:pt>
                <c:pt idx="287">
                  <c:v>17307</c:v>
                </c:pt>
                <c:pt idx="288">
                  <c:v>17367</c:v>
                </c:pt>
                <c:pt idx="289">
                  <c:v>17428</c:v>
                </c:pt>
                <c:pt idx="290">
                  <c:v>17488</c:v>
                </c:pt>
                <c:pt idx="291">
                  <c:v>17548</c:v>
                </c:pt>
                <c:pt idx="292">
                  <c:v>17609</c:v>
                </c:pt>
                <c:pt idx="293">
                  <c:v>17669</c:v>
                </c:pt>
                <c:pt idx="294">
                  <c:v>17729</c:v>
                </c:pt>
                <c:pt idx="295">
                  <c:v>17789</c:v>
                </c:pt>
                <c:pt idx="296">
                  <c:v>17850</c:v>
                </c:pt>
                <c:pt idx="297">
                  <c:v>17910</c:v>
                </c:pt>
                <c:pt idx="298">
                  <c:v>17970</c:v>
                </c:pt>
                <c:pt idx="299">
                  <c:v>18031</c:v>
                </c:pt>
                <c:pt idx="300">
                  <c:v>18091</c:v>
                </c:pt>
                <c:pt idx="301">
                  <c:v>18152</c:v>
                </c:pt>
                <c:pt idx="302">
                  <c:v>18212</c:v>
                </c:pt>
                <c:pt idx="303">
                  <c:v>18272</c:v>
                </c:pt>
                <c:pt idx="304">
                  <c:v>18333</c:v>
                </c:pt>
                <c:pt idx="305">
                  <c:v>18393</c:v>
                </c:pt>
                <c:pt idx="306">
                  <c:v>18453</c:v>
                </c:pt>
                <c:pt idx="307">
                  <c:v>18514</c:v>
                </c:pt>
                <c:pt idx="308">
                  <c:v>18574</c:v>
                </c:pt>
                <c:pt idx="309">
                  <c:v>18634</c:v>
                </c:pt>
                <c:pt idx="310">
                  <c:v>18695</c:v>
                </c:pt>
                <c:pt idx="311">
                  <c:v>18755</c:v>
                </c:pt>
                <c:pt idx="312">
                  <c:v>18815</c:v>
                </c:pt>
                <c:pt idx="313">
                  <c:v>18876</c:v>
                </c:pt>
                <c:pt idx="314">
                  <c:v>18936</c:v>
                </c:pt>
                <c:pt idx="315">
                  <c:v>18996</c:v>
                </c:pt>
                <c:pt idx="316">
                  <c:v>19057</c:v>
                </c:pt>
                <c:pt idx="317">
                  <c:v>19117</c:v>
                </c:pt>
              </c:numCache>
            </c:numRef>
          </c:xVal>
          <c:yVal>
            <c:numRef>
              <c:f>'Default.infusionsoft.com.01-02_'!$S$2:$S$319</c:f>
              <c:numCache>
                <c:formatCode>General</c:formatCode>
                <c:ptCount val="318"/>
                <c:pt idx="0">
                  <c:v>23.5</c:v>
                </c:pt>
                <c:pt idx="1">
                  <c:v>0.5</c:v>
                </c:pt>
                <c:pt idx="2">
                  <c:v>0</c:v>
                </c:pt>
                <c:pt idx="3">
                  <c:v>0.25</c:v>
                </c:pt>
                <c:pt idx="4">
                  <c:v>4.75</c:v>
                </c:pt>
                <c:pt idx="5">
                  <c:v>0</c:v>
                </c:pt>
                <c:pt idx="6">
                  <c:v>0</c:v>
                </c:pt>
                <c:pt idx="7">
                  <c:v>50</c:v>
                </c:pt>
                <c:pt idx="8">
                  <c:v>25.5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51</c:v>
                </c:pt>
                <c:pt idx="27">
                  <c:v>51</c:v>
                </c:pt>
                <c:pt idx="28">
                  <c:v>25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26</c:v>
                </c:pt>
                <c:pt idx="34">
                  <c:v>25</c:v>
                </c:pt>
                <c:pt idx="35">
                  <c:v>1.75</c:v>
                </c:pt>
                <c:pt idx="36">
                  <c:v>0</c:v>
                </c:pt>
                <c:pt idx="37">
                  <c:v>19</c:v>
                </c:pt>
                <c:pt idx="38">
                  <c:v>1.25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25</c:v>
                </c:pt>
                <c:pt idx="51">
                  <c:v>25</c:v>
                </c:pt>
                <c:pt idx="52">
                  <c:v>0</c:v>
                </c:pt>
                <c:pt idx="53">
                  <c:v>0.25</c:v>
                </c:pt>
                <c:pt idx="54">
                  <c:v>0</c:v>
                </c:pt>
                <c:pt idx="55">
                  <c:v>0</c:v>
                </c:pt>
                <c:pt idx="56">
                  <c:v>50</c:v>
                </c:pt>
                <c:pt idx="57">
                  <c:v>25</c:v>
                </c:pt>
                <c:pt idx="58">
                  <c:v>24.25</c:v>
                </c:pt>
                <c:pt idx="59">
                  <c:v>25.75</c:v>
                </c:pt>
                <c:pt idx="60">
                  <c:v>3.5</c:v>
                </c:pt>
                <c:pt idx="61">
                  <c:v>3.5</c:v>
                </c:pt>
                <c:pt idx="62">
                  <c:v>0</c:v>
                </c:pt>
                <c:pt idx="63">
                  <c:v>25</c:v>
                </c:pt>
                <c:pt idx="64">
                  <c:v>25</c:v>
                </c:pt>
                <c:pt idx="65">
                  <c:v>50</c:v>
                </c:pt>
                <c:pt idx="66">
                  <c:v>25</c:v>
                </c:pt>
                <c:pt idx="67">
                  <c:v>20.25</c:v>
                </c:pt>
                <c:pt idx="68">
                  <c:v>25</c:v>
                </c:pt>
                <c:pt idx="69">
                  <c:v>15.25</c:v>
                </c:pt>
                <c:pt idx="70">
                  <c:v>52</c:v>
                </c:pt>
                <c:pt idx="71">
                  <c:v>2.75</c:v>
                </c:pt>
                <c:pt idx="72">
                  <c:v>26.75</c:v>
                </c:pt>
                <c:pt idx="73">
                  <c:v>0</c:v>
                </c:pt>
                <c:pt idx="74">
                  <c:v>0</c:v>
                </c:pt>
                <c:pt idx="75">
                  <c:v>28.25</c:v>
                </c:pt>
                <c:pt idx="76">
                  <c:v>25</c:v>
                </c:pt>
                <c:pt idx="77">
                  <c:v>25</c:v>
                </c:pt>
                <c:pt idx="78">
                  <c:v>13.75</c:v>
                </c:pt>
                <c:pt idx="79">
                  <c:v>7.25</c:v>
                </c:pt>
                <c:pt idx="80">
                  <c:v>0</c:v>
                </c:pt>
                <c:pt idx="81">
                  <c:v>0.25</c:v>
                </c:pt>
                <c:pt idx="82">
                  <c:v>25.25</c:v>
                </c:pt>
                <c:pt idx="83">
                  <c:v>25</c:v>
                </c:pt>
                <c:pt idx="84">
                  <c:v>16.25</c:v>
                </c:pt>
                <c:pt idx="85">
                  <c:v>20.75</c:v>
                </c:pt>
                <c:pt idx="86">
                  <c:v>21.25</c:v>
                </c:pt>
                <c:pt idx="87">
                  <c:v>25</c:v>
                </c:pt>
                <c:pt idx="88">
                  <c:v>52</c:v>
                </c:pt>
                <c:pt idx="89">
                  <c:v>25</c:v>
                </c:pt>
                <c:pt idx="90">
                  <c:v>8</c:v>
                </c:pt>
                <c:pt idx="91">
                  <c:v>13.5</c:v>
                </c:pt>
                <c:pt idx="92">
                  <c:v>14.5</c:v>
                </c:pt>
                <c:pt idx="93">
                  <c:v>25</c:v>
                </c:pt>
                <c:pt idx="94">
                  <c:v>25</c:v>
                </c:pt>
                <c:pt idx="95">
                  <c:v>24.5</c:v>
                </c:pt>
                <c:pt idx="96">
                  <c:v>25</c:v>
                </c:pt>
                <c:pt idx="97">
                  <c:v>48.75</c:v>
                </c:pt>
                <c:pt idx="98">
                  <c:v>47.5</c:v>
                </c:pt>
                <c:pt idx="99">
                  <c:v>7.75</c:v>
                </c:pt>
                <c:pt idx="100">
                  <c:v>47.5</c:v>
                </c:pt>
                <c:pt idx="101">
                  <c:v>51.75</c:v>
                </c:pt>
                <c:pt idx="102">
                  <c:v>30.75</c:v>
                </c:pt>
                <c:pt idx="103">
                  <c:v>25</c:v>
                </c:pt>
                <c:pt idx="104">
                  <c:v>0</c:v>
                </c:pt>
                <c:pt idx="105">
                  <c:v>50</c:v>
                </c:pt>
                <c:pt idx="106">
                  <c:v>25</c:v>
                </c:pt>
                <c:pt idx="107">
                  <c:v>0</c:v>
                </c:pt>
                <c:pt idx="108">
                  <c:v>50</c:v>
                </c:pt>
                <c:pt idx="109">
                  <c:v>50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11.25</c:v>
                </c:pt>
                <c:pt idx="115">
                  <c:v>0.25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11.5</c:v>
                </c:pt>
                <c:pt idx="129">
                  <c:v>0.25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25</c:v>
                </c:pt>
                <c:pt idx="203">
                  <c:v>25</c:v>
                </c:pt>
                <c:pt idx="204">
                  <c:v>28.75</c:v>
                </c:pt>
                <c:pt idx="205">
                  <c:v>25</c:v>
                </c:pt>
                <c:pt idx="206">
                  <c:v>25</c:v>
                </c:pt>
                <c:pt idx="207">
                  <c:v>25</c:v>
                </c:pt>
                <c:pt idx="208">
                  <c:v>50.5</c:v>
                </c:pt>
                <c:pt idx="209">
                  <c:v>42.25</c:v>
                </c:pt>
                <c:pt idx="210">
                  <c:v>21.75</c:v>
                </c:pt>
                <c:pt idx="211">
                  <c:v>25.25</c:v>
                </c:pt>
                <c:pt idx="212">
                  <c:v>0.75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0959728"/>
        <c:axId val="-560966800"/>
      </c:scatterChart>
      <c:valAx>
        <c:axId val="-560960272"/>
        <c:scaling>
          <c:orientation val="minMax"/>
          <c:max val="2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64080"/>
        <c:crosses val="autoZero"/>
        <c:crossBetween val="midCat"/>
        <c:dispUnits>
          <c:builtInUnit val="thousands"/>
        </c:dispUnits>
      </c:valAx>
      <c:valAx>
        <c:axId val="-56096408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Core type utilization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60272"/>
        <c:crosses val="autoZero"/>
        <c:crossBetween val="midCat"/>
        <c:majorUnit val="20"/>
      </c:valAx>
      <c:valAx>
        <c:axId val="-560966800"/>
        <c:scaling>
          <c:orientation val="minMax"/>
          <c:max val="100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59728"/>
        <c:crosses val="max"/>
        <c:crossBetween val="midCat"/>
        <c:majorUnit val="20"/>
      </c:valAx>
      <c:valAx>
        <c:axId val="-560959728"/>
        <c:scaling>
          <c:orientation val="minMax"/>
          <c:max val="20000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66800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814621034212831"/>
          <c:w val="0.69705074365704289"/>
          <c:h val="0.10144443293272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'Default.infusionsoft.com.01-02_'!$V$244</c:f>
              <c:strCache>
                <c:ptCount val="1"/>
                <c:pt idx="0">
                  <c:v>Little cores</c:v>
                </c:pt>
              </c:strCache>
            </c:strRef>
          </c:tx>
          <c:spPr>
            <a:ln w="317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'Default.infusionsoft.com.01-02_'!$M$2:$M$319</c:f>
              <c:numCache>
                <c:formatCode>General</c:formatCode>
                <c:ptCount val="318"/>
                <c:pt idx="0">
                  <c:v>0</c:v>
                </c:pt>
                <c:pt idx="1">
                  <c:v>61</c:v>
                </c:pt>
                <c:pt idx="2">
                  <c:v>121</c:v>
                </c:pt>
                <c:pt idx="3">
                  <c:v>181</c:v>
                </c:pt>
                <c:pt idx="4">
                  <c:v>242</c:v>
                </c:pt>
                <c:pt idx="5">
                  <c:v>302</c:v>
                </c:pt>
                <c:pt idx="6">
                  <c:v>362</c:v>
                </c:pt>
                <c:pt idx="7">
                  <c:v>422</c:v>
                </c:pt>
                <c:pt idx="8">
                  <c:v>483</c:v>
                </c:pt>
                <c:pt idx="9">
                  <c:v>543</c:v>
                </c:pt>
                <c:pt idx="10">
                  <c:v>603</c:v>
                </c:pt>
                <c:pt idx="11">
                  <c:v>664</c:v>
                </c:pt>
                <c:pt idx="12">
                  <c:v>724</c:v>
                </c:pt>
                <c:pt idx="13">
                  <c:v>784</c:v>
                </c:pt>
                <c:pt idx="14">
                  <c:v>845</c:v>
                </c:pt>
                <c:pt idx="15">
                  <c:v>905</c:v>
                </c:pt>
                <c:pt idx="16">
                  <c:v>966</c:v>
                </c:pt>
                <c:pt idx="17">
                  <c:v>1026</c:v>
                </c:pt>
                <c:pt idx="18">
                  <c:v>1087</c:v>
                </c:pt>
                <c:pt idx="19">
                  <c:v>1147</c:v>
                </c:pt>
                <c:pt idx="20">
                  <c:v>1208</c:v>
                </c:pt>
                <c:pt idx="21">
                  <c:v>1268</c:v>
                </c:pt>
                <c:pt idx="22">
                  <c:v>1329</c:v>
                </c:pt>
                <c:pt idx="23">
                  <c:v>1389</c:v>
                </c:pt>
                <c:pt idx="24">
                  <c:v>1449</c:v>
                </c:pt>
                <c:pt idx="25">
                  <c:v>1510</c:v>
                </c:pt>
                <c:pt idx="26">
                  <c:v>1570</c:v>
                </c:pt>
                <c:pt idx="27">
                  <c:v>1630</c:v>
                </c:pt>
                <c:pt idx="28">
                  <c:v>1691</c:v>
                </c:pt>
                <c:pt idx="29">
                  <c:v>1751</c:v>
                </c:pt>
                <c:pt idx="30">
                  <c:v>1811</c:v>
                </c:pt>
                <c:pt idx="31">
                  <c:v>1871</c:v>
                </c:pt>
                <c:pt idx="32">
                  <c:v>1932</c:v>
                </c:pt>
                <c:pt idx="33">
                  <c:v>1992</c:v>
                </c:pt>
                <c:pt idx="34">
                  <c:v>2052</c:v>
                </c:pt>
                <c:pt idx="35">
                  <c:v>2112</c:v>
                </c:pt>
                <c:pt idx="36">
                  <c:v>2172</c:v>
                </c:pt>
                <c:pt idx="37">
                  <c:v>2233</c:v>
                </c:pt>
                <c:pt idx="38">
                  <c:v>2293</c:v>
                </c:pt>
                <c:pt idx="39">
                  <c:v>2353</c:v>
                </c:pt>
                <c:pt idx="40">
                  <c:v>2414</c:v>
                </c:pt>
                <c:pt idx="41">
                  <c:v>2474</c:v>
                </c:pt>
                <c:pt idx="42">
                  <c:v>2534</c:v>
                </c:pt>
                <c:pt idx="43">
                  <c:v>2594</c:v>
                </c:pt>
                <c:pt idx="44">
                  <c:v>2655</c:v>
                </c:pt>
                <c:pt idx="45">
                  <c:v>2715</c:v>
                </c:pt>
                <c:pt idx="46">
                  <c:v>2775</c:v>
                </c:pt>
                <c:pt idx="47">
                  <c:v>2836</c:v>
                </c:pt>
                <c:pt idx="48">
                  <c:v>2896</c:v>
                </c:pt>
                <c:pt idx="49">
                  <c:v>2956</c:v>
                </c:pt>
                <c:pt idx="50">
                  <c:v>3016</c:v>
                </c:pt>
                <c:pt idx="51">
                  <c:v>3077</c:v>
                </c:pt>
                <c:pt idx="52">
                  <c:v>3137</c:v>
                </c:pt>
                <c:pt idx="53">
                  <c:v>3197</c:v>
                </c:pt>
                <c:pt idx="54">
                  <c:v>3257</c:v>
                </c:pt>
                <c:pt idx="55">
                  <c:v>3318</c:v>
                </c:pt>
                <c:pt idx="56">
                  <c:v>3378</c:v>
                </c:pt>
                <c:pt idx="57">
                  <c:v>3438</c:v>
                </c:pt>
                <c:pt idx="58">
                  <c:v>3498</c:v>
                </c:pt>
                <c:pt idx="59">
                  <c:v>3559</c:v>
                </c:pt>
                <c:pt idx="60">
                  <c:v>3619</c:v>
                </c:pt>
                <c:pt idx="61">
                  <c:v>3679</c:v>
                </c:pt>
                <c:pt idx="62">
                  <c:v>3739</c:v>
                </c:pt>
                <c:pt idx="63">
                  <c:v>3799</c:v>
                </c:pt>
                <c:pt idx="64">
                  <c:v>3860</c:v>
                </c:pt>
                <c:pt idx="65">
                  <c:v>3920</c:v>
                </c:pt>
                <c:pt idx="66">
                  <c:v>3980</c:v>
                </c:pt>
                <c:pt idx="67">
                  <c:v>4040</c:v>
                </c:pt>
                <c:pt idx="68">
                  <c:v>4101</c:v>
                </c:pt>
                <c:pt idx="69">
                  <c:v>4161</c:v>
                </c:pt>
                <c:pt idx="70">
                  <c:v>4221</c:v>
                </c:pt>
                <c:pt idx="71">
                  <c:v>4281</c:v>
                </c:pt>
                <c:pt idx="72">
                  <c:v>4342</c:v>
                </c:pt>
                <c:pt idx="73">
                  <c:v>4402</c:v>
                </c:pt>
                <c:pt idx="74">
                  <c:v>4462</c:v>
                </c:pt>
                <c:pt idx="75">
                  <c:v>4522</c:v>
                </c:pt>
                <c:pt idx="76">
                  <c:v>4583</c:v>
                </c:pt>
                <c:pt idx="77">
                  <c:v>4643</c:v>
                </c:pt>
                <c:pt idx="78">
                  <c:v>4703</c:v>
                </c:pt>
                <c:pt idx="79">
                  <c:v>4764</c:v>
                </c:pt>
                <c:pt idx="80">
                  <c:v>4824</c:v>
                </c:pt>
                <c:pt idx="81">
                  <c:v>4884</c:v>
                </c:pt>
                <c:pt idx="82">
                  <c:v>4944</c:v>
                </c:pt>
                <c:pt idx="83">
                  <c:v>5005</c:v>
                </c:pt>
                <c:pt idx="84">
                  <c:v>5065</c:v>
                </c:pt>
                <c:pt idx="85">
                  <c:v>5125</c:v>
                </c:pt>
                <c:pt idx="86">
                  <c:v>5186</c:v>
                </c:pt>
                <c:pt idx="87">
                  <c:v>5246</c:v>
                </c:pt>
                <c:pt idx="88">
                  <c:v>5306</c:v>
                </c:pt>
                <c:pt idx="89">
                  <c:v>5366</c:v>
                </c:pt>
                <c:pt idx="90">
                  <c:v>5427</c:v>
                </c:pt>
                <c:pt idx="91">
                  <c:v>5487</c:v>
                </c:pt>
                <c:pt idx="92">
                  <c:v>5547</c:v>
                </c:pt>
                <c:pt idx="93">
                  <c:v>5607</c:v>
                </c:pt>
                <c:pt idx="94">
                  <c:v>5668</c:v>
                </c:pt>
                <c:pt idx="95">
                  <c:v>5728</c:v>
                </c:pt>
                <c:pt idx="96">
                  <c:v>5788</c:v>
                </c:pt>
                <c:pt idx="97">
                  <c:v>5849</c:v>
                </c:pt>
                <c:pt idx="98">
                  <c:v>5909</c:v>
                </c:pt>
                <c:pt idx="99">
                  <c:v>5972</c:v>
                </c:pt>
                <c:pt idx="100">
                  <c:v>6032</c:v>
                </c:pt>
                <c:pt idx="101">
                  <c:v>6092</c:v>
                </c:pt>
                <c:pt idx="102">
                  <c:v>6153</c:v>
                </c:pt>
                <c:pt idx="103">
                  <c:v>6213</c:v>
                </c:pt>
                <c:pt idx="104">
                  <c:v>6273</c:v>
                </c:pt>
                <c:pt idx="105">
                  <c:v>6333</c:v>
                </c:pt>
                <c:pt idx="106">
                  <c:v>6397</c:v>
                </c:pt>
                <c:pt idx="107">
                  <c:v>6458</c:v>
                </c:pt>
                <c:pt idx="108">
                  <c:v>6518</c:v>
                </c:pt>
                <c:pt idx="109">
                  <c:v>6578</c:v>
                </c:pt>
                <c:pt idx="110">
                  <c:v>6638</c:v>
                </c:pt>
                <c:pt idx="111">
                  <c:v>6698</c:v>
                </c:pt>
                <c:pt idx="112">
                  <c:v>6759</c:v>
                </c:pt>
                <c:pt idx="113">
                  <c:v>6819</c:v>
                </c:pt>
                <c:pt idx="114">
                  <c:v>6879</c:v>
                </c:pt>
                <c:pt idx="115">
                  <c:v>6940</c:v>
                </c:pt>
                <c:pt idx="116">
                  <c:v>7000</c:v>
                </c:pt>
                <c:pt idx="117">
                  <c:v>7060</c:v>
                </c:pt>
                <c:pt idx="118">
                  <c:v>7121</c:v>
                </c:pt>
                <c:pt idx="119">
                  <c:v>7181</c:v>
                </c:pt>
                <c:pt idx="120">
                  <c:v>7241</c:v>
                </c:pt>
                <c:pt idx="121">
                  <c:v>7302</c:v>
                </c:pt>
                <c:pt idx="122">
                  <c:v>7362</c:v>
                </c:pt>
                <c:pt idx="123">
                  <c:v>7422</c:v>
                </c:pt>
                <c:pt idx="124">
                  <c:v>7482</c:v>
                </c:pt>
                <c:pt idx="125">
                  <c:v>7543</c:v>
                </c:pt>
                <c:pt idx="126">
                  <c:v>7603</c:v>
                </c:pt>
                <c:pt idx="127">
                  <c:v>7663</c:v>
                </c:pt>
                <c:pt idx="128">
                  <c:v>7723</c:v>
                </c:pt>
                <c:pt idx="129">
                  <c:v>7784</c:v>
                </c:pt>
                <c:pt idx="130">
                  <c:v>7844</c:v>
                </c:pt>
                <c:pt idx="131">
                  <c:v>7904</c:v>
                </c:pt>
                <c:pt idx="132">
                  <c:v>7965</c:v>
                </c:pt>
                <c:pt idx="133">
                  <c:v>8025</c:v>
                </c:pt>
                <c:pt idx="134">
                  <c:v>8085</c:v>
                </c:pt>
                <c:pt idx="135">
                  <c:v>8145</c:v>
                </c:pt>
                <c:pt idx="136">
                  <c:v>8205</c:v>
                </c:pt>
                <c:pt idx="137">
                  <c:v>8266</c:v>
                </c:pt>
                <c:pt idx="138">
                  <c:v>8326</c:v>
                </c:pt>
                <c:pt idx="139">
                  <c:v>8386</c:v>
                </c:pt>
                <c:pt idx="140">
                  <c:v>8447</c:v>
                </c:pt>
                <c:pt idx="141">
                  <c:v>8507</c:v>
                </c:pt>
                <c:pt idx="142">
                  <c:v>8567</c:v>
                </c:pt>
                <c:pt idx="143">
                  <c:v>8627</c:v>
                </c:pt>
                <c:pt idx="144">
                  <c:v>8687</c:v>
                </c:pt>
                <c:pt idx="145">
                  <c:v>8748</c:v>
                </c:pt>
                <c:pt idx="146">
                  <c:v>8808</c:v>
                </c:pt>
                <c:pt idx="147">
                  <c:v>8868</c:v>
                </c:pt>
                <c:pt idx="148">
                  <c:v>8932</c:v>
                </c:pt>
                <c:pt idx="149">
                  <c:v>8992</c:v>
                </c:pt>
                <c:pt idx="150">
                  <c:v>9052</c:v>
                </c:pt>
                <c:pt idx="151">
                  <c:v>9113</c:v>
                </c:pt>
                <c:pt idx="152">
                  <c:v>9173</c:v>
                </c:pt>
                <c:pt idx="153">
                  <c:v>9233</c:v>
                </c:pt>
                <c:pt idx="154">
                  <c:v>9293</c:v>
                </c:pt>
                <c:pt idx="155">
                  <c:v>9353</c:v>
                </c:pt>
                <c:pt idx="156">
                  <c:v>9414</c:v>
                </c:pt>
                <c:pt idx="157">
                  <c:v>9474</c:v>
                </c:pt>
                <c:pt idx="158">
                  <c:v>9534</c:v>
                </c:pt>
                <c:pt idx="159">
                  <c:v>9595</c:v>
                </c:pt>
                <c:pt idx="160">
                  <c:v>9655</c:v>
                </c:pt>
                <c:pt idx="161">
                  <c:v>9715</c:v>
                </c:pt>
                <c:pt idx="162">
                  <c:v>9775</c:v>
                </c:pt>
                <c:pt idx="163">
                  <c:v>9836</c:v>
                </c:pt>
                <c:pt idx="164">
                  <c:v>9896</c:v>
                </c:pt>
                <c:pt idx="165">
                  <c:v>9956</c:v>
                </c:pt>
                <c:pt idx="166">
                  <c:v>10016</c:v>
                </c:pt>
                <c:pt idx="167">
                  <c:v>10077</c:v>
                </c:pt>
                <c:pt idx="168">
                  <c:v>10137</c:v>
                </c:pt>
                <c:pt idx="169">
                  <c:v>10197</c:v>
                </c:pt>
                <c:pt idx="170">
                  <c:v>10257</c:v>
                </c:pt>
                <c:pt idx="171">
                  <c:v>10318</c:v>
                </c:pt>
                <c:pt idx="172">
                  <c:v>10378</c:v>
                </c:pt>
                <c:pt idx="173">
                  <c:v>10439</c:v>
                </c:pt>
                <c:pt idx="174">
                  <c:v>10499</c:v>
                </c:pt>
                <c:pt idx="175">
                  <c:v>10559</c:v>
                </c:pt>
                <c:pt idx="176">
                  <c:v>10619</c:v>
                </c:pt>
                <c:pt idx="177">
                  <c:v>10680</c:v>
                </c:pt>
                <c:pt idx="178">
                  <c:v>10740</c:v>
                </c:pt>
                <c:pt idx="179">
                  <c:v>10800</c:v>
                </c:pt>
                <c:pt idx="180">
                  <c:v>10860</c:v>
                </c:pt>
                <c:pt idx="181">
                  <c:v>10921</c:v>
                </c:pt>
                <c:pt idx="182">
                  <c:v>10981</c:v>
                </c:pt>
                <c:pt idx="183">
                  <c:v>11041</c:v>
                </c:pt>
                <c:pt idx="184">
                  <c:v>11101</c:v>
                </c:pt>
                <c:pt idx="185">
                  <c:v>11162</c:v>
                </c:pt>
                <c:pt idx="186">
                  <c:v>11222</c:v>
                </c:pt>
                <c:pt idx="187">
                  <c:v>11282</c:v>
                </c:pt>
                <c:pt idx="188">
                  <c:v>11342</c:v>
                </c:pt>
                <c:pt idx="189">
                  <c:v>11402</c:v>
                </c:pt>
                <c:pt idx="190">
                  <c:v>11463</c:v>
                </c:pt>
                <c:pt idx="191">
                  <c:v>11523</c:v>
                </c:pt>
                <c:pt idx="192">
                  <c:v>11583</c:v>
                </c:pt>
                <c:pt idx="193">
                  <c:v>11644</c:v>
                </c:pt>
                <c:pt idx="194">
                  <c:v>11704</c:v>
                </c:pt>
                <c:pt idx="195">
                  <c:v>11764</c:v>
                </c:pt>
                <c:pt idx="196">
                  <c:v>11824</c:v>
                </c:pt>
                <c:pt idx="197">
                  <c:v>11884</c:v>
                </c:pt>
                <c:pt idx="198">
                  <c:v>11945</c:v>
                </c:pt>
                <c:pt idx="199">
                  <c:v>12005</c:v>
                </c:pt>
                <c:pt idx="200">
                  <c:v>12065</c:v>
                </c:pt>
                <c:pt idx="201">
                  <c:v>12125</c:v>
                </c:pt>
                <c:pt idx="202">
                  <c:v>12186</c:v>
                </c:pt>
                <c:pt idx="203">
                  <c:v>12246</c:v>
                </c:pt>
                <c:pt idx="204">
                  <c:v>12306</c:v>
                </c:pt>
                <c:pt idx="205">
                  <c:v>12366</c:v>
                </c:pt>
                <c:pt idx="206">
                  <c:v>12427</c:v>
                </c:pt>
                <c:pt idx="207">
                  <c:v>12487</c:v>
                </c:pt>
                <c:pt idx="208">
                  <c:v>12547</c:v>
                </c:pt>
                <c:pt idx="209">
                  <c:v>12607</c:v>
                </c:pt>
                <c:pt idx="210">
                  <c:v>12667</c:v>
                </c:pt>
                <c:pt idx="211">
                  <c:v>12728</c:v>
                </c:pt>
                <c:pt idx="212">
                  <c:v>12788</c:v>
                </c:pt>
                <c:pt idx="213">
                  <c:v>12848</c:v>
                </c:pt>
                <c:pt idx="214">
                  <c:v>12908</c:v>
                </c:pt>
                <c:pt idx="215">
                  <c:v>12968</c:v>
                </c:pt>
                <c:pt idx="216">
                  <c:v>13029</c:v>
                </c:pt>
                <c:pt idx="217">
                  <c:v>13089</c:v>
                </c:pt>
                <c:pt idx="218">
                  <c:v>13149</c:v>
                </c:pt>
                <c:pt idx="219">
                  <c:v>13210</c:v>
                </c:pt>
                <c:pt idx="220">
                  <c:v>13270</c:v>
                </c:pt>
                <c:pt idx="221">
                  <c:v>13330</c:v>
                </c:pt>
                <c:pt idx="222">
                  <c:v>13390</c:v>
                </c:pt>
                <c:pt idx="223">
                  <c:v>13450</c:v>
                </c:pt>
                <c:pt idx="224">
                  <c:v>13511</c:v>
                </c:pt>
                <c:pt idx="225">
                  <c:v>13571</c:v>
                </c:pt>
                <c:pt idx="226">
                  <c:v>13631</c:v>
                </c:pt>
                <c:pt idx="227">
                  <c:v>13691</c:v>
                </c:pt>
                <c:pt idx="228">
                  <c:v>13752</c:v>
                </c:pt>
                <c:pt idx="229">
                  <c:v>13812</c:v>
                </c:pt>
                <c:pt idx="230">
                  <c:v>13872</c:v>
                </c:pt>
                <c:pt idx="231">
                  <c:v>13932</c:v>
                </c:pt>
                <c:pt idx="232">
                  <c:v>13993</c:v>
                </c:pt>
                <c:pt idx="233">
                  <c:v>14053</c:v>
                </c:pt>
                <c:pt idx="234">
                  <c:v>14113</c:v>
                </c:pt>
                <c:pt idx="235">
                  <c:v>14174</c:v>
                </c:pt>
                <c:pt idx="236">
                  <c:v>14234</c:v>
                </c:pt>
                <c:pt idx="237">
                  <c:v>14294</c:v>
                </c:pt>
                <c:pt idx="238">
                  <c:v>14354</c:v>
                </c:pt>
                <c:pt idx="239">
                  <c:v>14415</c:v>
                </c:pt>
                <c:pt idx="240">
                  <c:v>14475</c:v>
                </c:pt>
                <c:pt idx="241">
                  <c:v>14535</c:v>
                </c:pt>
                <c:pt idx="242">
                  <c:v>14595</c:v>
                </c:pt>
                <c:pt idx="243">
                  <c:v>14656</c:v>
                </c:pt>
                <c:pt idx="244">
                  <c:v>14716</c:v>
                </c:pt>
                <c:pt idx="245">
                  <c:v>14776</c:v>
                </c:pt>
                <c:pt idx="246">
                  <c:v>14836</c:v>
                </c:pt>
                <c:pt idx="247">
                  <c:v>14897</c:v>
                </c:pt>
                <c:pt idx="248">
                  <c:v>14957</c:v>
                </c:pt>
                <c:pt idx="249">
                  <c:v>15017</c:v>
                </c:pt>
                <c:pt idx="250">
                  <c:v>15077</c:v>
                </c:pt>
                <c:pt idx="251">
                  <c:v>15138</c:v>
                </c:pt>
                <c:pt idx="252">
                  <c:v>15198</c:v>
                </c:pt>
                <c:pt idx="253">
                  <c:v>15258</c:v>
                </c:pt>
                <c:pt idx="254">
                  <c:v>15318</c:v>
                </c:pt>
                <c:pt idx="255">
                  <c:v>15379</c:v>
                </c:pt>
                <c:pt idx="256">
                  <c:v>15439</c:v>
                </c:pt>
                <c:pt idx="257">
                  <c:v>15499</c:v>
                </c:pt>
                <c:pt idx="258">
                  <c:v>15559</c:v>
                </c:pt>
                <c:pt idx="259">
                  <c:v>15620</c:v>
                </c:pt>
                <c:pt idx="260">
                  <c:v>15680</c:v>
                </c:pt>
                <c:pt idx="261">
                  <c:v>15740</c:v>
                </c:pt>
                <c:pt idx="262">
                  <c:v>15800</c:v>
                </c:pt>
                <c:pt idx="263">
                  <c:v>15861</c:v>
                </c:pt>
                <c:pt idx="264">
                  <c:v>15921</c:v>
                </c:pt>
                <c:pt idx="265">
                  <c:v>15981</c:v>
                </c:pt>
                <c:pt idx="266">
                  <c:v>16041</c:v>
                </c:pt>
                <c:pt idx="267">
                  <c:v>16101</c:v>
                </c:pt>
                <c:pt idx="268">
                  <c:v>16162</c:v>
                </c:pt>
                <c:pt idx="269">
                  <c:v>16222</c:v>
                </c:pt>
                <c:pt idx="270">
                  <c:v>16282</c:v>
                </c:pt>
                <c:pt idx="271">
                  <c:v>16342</c:v>
                </c:pt>
                <c:pt idx="272">
                  <c:v>16403</c:v>
                </c:pt>
                <c:pt idx="273">
                  <c:v>16463</c:v>
                </c:pt>
                <c:pt idx="274">
                  <c:v>16523</c:v>
                </c:pt>
                <c:pt idx="275">
                  <c:v>16583</c:v>
                </c:pt>
                <c:pt idx="276">
                  <c:v>16644</c:v>
                </c:pt>
                <c:pt idx="277">
                  <c:v>16704</c:v>
                </c:pt>
                <c:pt idx="278">
                  <c:v>16764</c:v>
                </c:pt>
                <c:pt idx="279">
                  <c:v>16824</c:v>
                </c:pt>
                <c:pt idx="280">
                  <c:v>16885</c:v>
                </c:pt>
                <c:pt idx="281">
                  <c:v>16945</c:v>
                </c:pt>
                <c:pt idx="282">
                  <c:v>17006</c:v>
                </c:pt>
                <c:pt idx="283">
                  <c:v>17066</c:v>
                </c:pt>
                <c:pt idx="284">
                  <c:v>17126</c:v>
                </c:pt>
                <c:pt idx="285">
                  <c:v>17187</c:v>
                </c:pt>
                <c:pt idx="286">
                  <c:v>17247</c:v>
                </c:pt>
                <c:pt idx="287">
                  <c:v>17307</c:v>
                </c:pt>
                <c:pt idx="288">
                  <c:v>17368</c:v>
                </c:pt>
                <c:pt idx="289">
                  <c:v>17428</c:v>
                </c:pt>
                <c:pt idx="290">
                  <c:v>17488</c:v>
                </c:pt>
                <c:pt idx="291">
                  <c:v>17549</c:v>
                </c:pt>
                <c:pt idx="292">
                  <c:v>17609</c:v>
                </c:pt>
                <c:pt idx="293">
                  <c:v>17669</c:v>
                </c:pt>
                <c:pt idx="294">
                  <c:v>17730</c:v>
                </c:pt>
                <c:pt idx="295">
                  <c:v>17790</c:v>
                </c:pt>
                <c:pt idx="296">
                  <c:v>17850</c:v>
                </c:pt>
                <c:pt idx="297">
                  <c:v>17911</c:v>
                </c:pt>
                <c:pt idx="298">
                  <c:v>17971</c:v>
                </c:pt>
                <c:pt idx="299">
                  <c:v>18032</c:v>
                </c:pt>
                <c:pt idx="300">
                  <c:v>18092</c:v>
                </c:pt>
                <c:pt idx="301">
                  <c:v>18152</c:v>
                </c:pt>
                <c:pt idx="302">
                  <c:v>18213</c:v>
                </c:pt>
                <c:pt idx="303">
                  <c:v>18273</c:v>
                </c:pt>
                <c:pt idx="304">
                  <c:v>18333</c:v>
                </c:pt>
                <c:pt idx="305">
                  <c:v>18394</c:v>
                </c:pt>
                <c:pt idx="306">
                  <c:v>18454</c:v>
                </c:pt>
                <c:pt idx="307">
                  <c:v>18515</c:v>
                </c:pt>
                <c:pt idx="308">
                  <c:v>18575</c:v>
                </c:pt>
                <c:pt idx="309">
                  <c:v>18635</c:v>
                </c:pt>
                <c:pt idx="310">
                  <c:v>18696</c:v>
                </c:pt>
                <c:pt idx="311">
                  <c:v>18756</c:v>
                </c:pt>
                <c:pt idx="312">
                  <c:v>18816</c:v>
                </c:pt>
                <c:pt idx="313">
                  <c:v>18876</c:v>
                </c:pt>
                <c:pt idx="314">
                  <c:v>18937</c:v>
                </c:pt>
                <c:pt idx="315">
                  <c:v>19001</c:v>
                </c:pt>
                <c:pt idx="316">
                  <c:v>19061</c:v>
                </c:pt>
                <c:pt idx="317">
                  <c:v>19121</c:v>
                </c:pt>
              </c:numCache>
            </c:numRef>
          </c:xVal>
          <c:yVal>
            <c:numRef>
              <c:f>'Default.infusionsoft.com.01-02_'!$N$2:$N$319</c:f>
              <c:numCache>
                <c:formatCode>General</c:formatCode>
                <c:ptCount val="318"/>
                <c:pt idx="0">
                  <c:v>1.5</c:v>
                </c:pt>
                <c:pt idx="1">
                  <c:v>1</c:v>
                </c:pt>
                <c:pt idx="2">
                  <c:v>25.5</c:v>
                </c:pt>
                <c:pt idx="3">
                  <c:v>66</c:v>
                </c:pt>
                <c:pt idx="4">
                  <c:v>55</c:v>
                </c:pt>
                <c:pt idx="5">
                  <c:v>94</c:v>
                </c:pt>
                <c:pt idx="6">
                  <c:v>76</c:v>
                </c:pt>
                <c:pt idx="7">
                  <c:v>21.25</c:v>
                </c:pt>
                <c:pt idx="8">
                  <c:v>65.5</c:v>
                </c:pt>
                <c:pt idx="9">
                  <c:v>5.25</c:v>
                </c:pt>
                <c:pt idx="10">
                  <c:v>1.5</c:v>
                </c:pt>
                <c:pt idx="11">
                  <c:v>7.5</c:v>
                </c:pt>
                <c:pt idx="12">
                  <c:v>6.75</c:v>
                </c:pt>
                <c:pt idx="13">
                  <c:v>10</c:v>
                </c:pt>
                <c:pt idx="14">
                  <c:v>2.75</c:v>
                </c:pt>
                <c:pt idx="15">
                  <c:v>10.25</c:v>
                </c:pt>
                <c:pt idx="16">
                  <c:v>5</c:v>
                </c:pt>
                <c:pt idx="17">
                  <c:v>4</c:v>
                </c:pt>
                <c:pt idx="18">
                  <c:v>20.75</c:v>
                </c:pt>
                <c:pt idx="19">
                  <c:v>7.75</c:v>
                </c:pt>
                <c:pt idx="20">
                  <c:v>9.5</c:v>
                </c:pt>
                <c:pt idx="21">
                  <c:v>43</c:v>
                </c:pt>
                <c:pt idx="22">
                  <c:v>3.75</c:v>
                </c:pt>
                <c:pt idx="23">
                  <c:v>100</c:v>
                </c:pt>
                <c:pt idx="24">
                  <c:v>40.5</c:v>
                </c:pt>
                <c:pt idx="25">
                  <c:v>25</c:v>
                </c:pt>
                <c:pt idx="26">
                  <c:v>40.5</c:v>
                </c:pt>
                <c:pt idx="27">
                  <c:v>12.75</c:v>
                </c:pt>
                <c:pt idx="28">
                  <c:v>27.75</c:v>
                </c:pt>
                <c:pt idx="29">
                  <c:v>15</c:v>
                </c:pt>
                <c:pt idx="30">
                  <c:v>27.25</c:v>
                </c:pt>
                <c:pt idx="31">
                  <c:v>50.75</c:v>
                </c:pt>
                <c:pt idx="32">
                  <c:v>53.25</c:v>
                </c:pt>
                <c:pt idx="33">
                  <c:v>86</c:v>
                </c:pt>
                <c:pt idx="34">
                  <c:v>84.5</c:v>
                </c:pt>
                <c:pt idx="35">
                  <c:v>29</c:v>
                </c:pt>
                <c:pt idx="36">
                  <c:v>40.5</c:v>
                </c:pt>
                <c:pt idx="37">
                  <c:v>47.5</c:v>
                </c:pt>
                <c:pt idx="38">
                  <c:v>23</c:v>
                </c:pt>
                <c:pt idx="39">
                  <c:v>99.25</c:v>
                </c:pt>
                <c:pt idx="40">
                  <c:v>50</c:v>
                </c:pt>
                <c:pt idx="41">
                  <c:v>39.75</c:v>
                </c:pt>
                <c:pt idx="42">
                  <c:v>39.25</c:v>
                </c:pt>
                <c:pt idx="43">
                  <c:v>45.25</c:v>
                </c:pt>
                <c:pt idx="44">
                  <c:v>50.75</c:v>
                </c:pt>
                <c:pt idx="45">
                  <c:v>75.75</c:v>
                </c:pt>
                <c:pt idx="46">
                  <c:v>100</c:v>
                </c:pt>
                <c:pt idx="47">
                  <c:v>37.75</c:v>
                </c:pt>
                <c:pt idx="48">
                  <c:v>36.75</c:v>
                </c:pt>
                <c:pt idx="49">
                  <c:v>42.25</c:v>
                </c:pt>
                <c:pt idx="50">
                  <c:v>38</c:v>
                </c:pt>
                <c:pt idx="51">
                  <c:v>18.75</c:v>
                </c:pt>
                <c:pt idx="52">
                  <c:v>25</c:v>
                </c:pt>
                <c:pt idx="53">
                  <c:v>25</c:v>
                </c:pt>
                <c:pt idx="54">
                  <c:v>50</c:v>
                </c:pt>
                <c:pt idx="55">
                  <c:v>19.25</c:v>
                </c:pt>
                <c:pt idx="56">
                  <c:v>31.25</c:v>
                </c:pt>
                <c:pt idx="57">
                  <c:v>5.25</c:v>
                </c:pt>
                <c:pt idx="58">
                  <c:v>7</c:v>
                </c:pt>
                <c:pt idx="59">
                  <c:v>6.5</c:v>
                </c:pt>
                <c:pt idx="60">
                  <c:v>10.5</c:v>
                </c:pt>
                <c:pt idx="61">
                  <c:v>9</c:v>
                </c:pt>
                <c:pt idx="62">
                  <c:v>9.25</c:v>
                </c:pt>
                <c:pt idx="63">
                  <c:v>17.25</c:v>
                </c:pt>
                <c:pt idx="64">
                  <c:v>6.75</c:v>
                </c:pt>
                <c:pt idx="65">
                  <c:v>11.25</c:v>
                </c:pt>
                <c:pt idx="66">
                  <c:v>7.25</c:v>
                </c:pt>
                <c:pt idx="67">
                  <c:v>4.5</c:v>
                </c:pt>
                <c:pt idx="68">
                  <c:v>11.5</c:v>
                </c:pt>
                <c:pt idx="69">
                  <c:v>4.75</c:v>
                </c:pt>
                <c:pt idx="70">
                  <c:v>10.25</c:v>
                </c:pt>
                <c:pt idx="71">
                  <c:v>11.75</c:v>
                </c:pt>
                <c:pt idx="72">
                  <c:v>27.75</c:v>
                </c:pt>
                <c:pt idx="73">
                  <c:v>35.75</c:v>
                </c:pt>
                <c:pt idx="74">
                  <c:v>7.75</c:v>
                </c:pt>
                <c:pt idx="75">
                  <c:v>14</c:v>
                </c:pt>
                <c:pt idx="76">
                  <c:v>68.75</c:v>
                </c:pt>
                <c:pt idx="77">
                  <c:v>25.75</c:v>
                </c:pt>
                <c:pt idx="78">
                  <c:v>100</c:v>
                </c:pt>
                <c:pt idx="79">
                  <c:v>56.75</c:v>
                </c:pt>
                <c:pt idx="80">
                  <c:v>28.75</c:v>
                </c:pt>
                <c:pt idx="81">
                  <c:v>29</c:v>
                </c:pt>
                <c:pt idx="82">
                  <c:v>22</c:v>
                </c:pt>
                <c:pt idx="83">
                  <c:v>33.25</c:v>
                </c:pt>
                <c:pt idx="84">
                  <c:v>75</c:v>
                </c:pt>
                <c:pt idx="85">
                  <c:v>45.75</c:v>
                </c:pt>
                <c:pt idx="86">
                  <c:v>27.25</c:v>
                </c:pt>
                <c:pt idx="87">
                  <c:v>16</c:v>
                </c:pt>
                <c:pt idx="88">
                  <c:v>65</c:v>
                </c:pt>
                <c:pt idx="89">
                  <c:v>100</c:v>
                </c:pt>
                <c:pt idx="90">
                  <c:v>21.25</c:v>
                </c:pt>
                <c:pt idx="91">
                  <c:v>25</c:v>
                </c:pt>
                <c:pt idx="92">
                  <c:v>28.25</c:v>
                </c:pt>
                <c:pt idx="93">
                  <c:v>46.25</c:v>
                </c:pt>
                <c:pt idx="94">
                  <c:v>6.5</c:v>
                </c:pt>
                <c:pt idx="95">
                  <c:v>19.75</c:v>
                </c:pt>
                <c:pt idx="96">
                  <c:v>12.75</c:v>
                </c:pt>
                <c:pt idx="97">
                  <c:v>26.25</c:v>
                </c:pt>
                <c:pt idx="98">
                  <c:v>17.75</c:v>
                </c:pt>
                <c:pt idx="99">
                  <c:v>12.25</c:v>
                </c:pt>
                <c:pt idx="100">
                  <c:v>37.75</c:v>
                </c:pt>
                <c:pt idx="101">
                  <c:v>17.75</c:v>
                </c:pt>
                <c:pt idx="102">
                  <c:v>22.5</c:v>
                </c:pt>
                <c:pt idx="103">
                  <c:v>16.75</c:v>
                </c:pt>
                <c:pt idx="104">
                  <c:v>12.25</c:v>
                </c:pt>
                <c:pt idx="105">
                  <c:v>20</c:v>
                </c:pt>
                <c:pt idx="106">
                  <c:v>8.75</c:v>
                </c:pt>
                <c:pt idx="107">
                  <c:v>8.75</c:v>
                </c:pt>
                <c:pt idx="108">
                  <c:v>7</c:v>
                </c:pt>
                <c:pt idx="109">
                  <c:v>11.25</c:v>
                </c:pt>
                <c:pt idx="110">
                  <c:v>6.5</c:v>
                </c:pt>
                <c:pt idx="111">
                  <c:v>9.25</c:v>
                </c:pt>
                <c:pt idx="112">
                  <c:v>21</c:v>
                </c:pt>
                <c:pt idx="113">
                  <c:v>12.75</c:v>
                </c:pt>
                <c:pt idx="114">
                  <c:v>21.25</c:v>
                </c:pt>
                <c:pt idx="115">
                  <c:v>16</c:v>
                </c:pt>
                <c:pt idx="116">
                  <c:v>17.75</c:v>
                </c:pt>
                <c:pt idx="117">
                  <c:v>25.5</c:v>
                </c:pt>
                <c:pt idx="118">
                  <c:v>18.25</c:v>
                </c:pt>
                <c:pt idx="119">
                  <c:v>24</c:v>
                </c:pt>
                <c:pt idx="120">
                  <c:v>12.75</c:v>
                </c:pt>
                <c:pt idx="121">
                  <c:v>17.5</c:v>
                </c:pt>
                <c:pt idx="122">
                  <c:v>16.5</c:v>
                </c:pt>
                <c:pt idx="123">
                  <c:v>25</c:v>
                </c:pt>
                <c:pt idx="124">
                  <c:v>28</c:v>
                </c:pt>
                <c:pt idx="125">
                  <c:v>31.5</c:v>
                </c:pt>
                <c:pt idx="126">
                  <c:v>22.5</c:v>
                </c:pt>
                <c:pt idx="127">
                  <c:v>25.25</c:v>
                </c:pt>
                <c:pt idx="128">
                  <c:v>27.5</c:v>
                </c:pt>
                <c:pt idx="129">
                  <c:v>8.25</c:v>
                </c:pt>
                <c:pt idx="130">
                  <c:v>29.25</c:v>
                </c:pt>
                <c:pt idx="131">
                  <c:v>12.5</c:v>
                </c:pt>
                <c:pt idx="132">
                  <c:v>16.5</c:v>
                </c:pt>
                <c:pt idx="133">
                  <c:v>28.25</c:v>
                </c:pt>
                <c:pt idx="134">
                  <c:v>13</c:v>
                </c:pt>
                <c:pt idx="135">
                  <c:v>11.25</c:v>
                </c:pt>
                <c:pt idx="136">
                  <c:v>19.5</c:v>
                </c:pt>
                <c:pt idx="137">
                  <c:v>17.25</c:v>
                </c:pt>
                <c:pt idx="138">
                  <c:v>20.75</c:v>
                </c:pt>
                <c:pt idx="139">
                  <c:v>22.5</c:v>
                </c:pt>
                <c:pt idx="140">
                  <c:v>20.75</c:v>
                </c:pt>
                <c:pt idx="141">
                  <c:v>12.25</c:v>
                </c:pt>
                <c:pt idx="142">
                  <c:v>22.75</c:v>
                </c:pt>
                <c:pt idx="143">
                  <c:v>16</c:v>
                </c:pt>
                <c:pt idx="144">
                  <c:v>26.25</c:v>
                </c:pt>
                <c:pt idx="145">
                  <c:v>16.5</c:v>
                </c:pt>
                <c:pt idx="146">
                  <c:v>25</c:v>
                </c:pt>
                <c:pt idx="147">
                  <c:v>26.5</c:v>
                </c:pt>
                <c:pt idx="148">
                  <c:v>10.75</c:v>
                </c:pt>
                <c:pt idx="149">
                  <c:v>17.5</c:v>
                </c:pt>
                <c:pt idx="150">
                  <c:v>20.25</c:v>
                </c:pt>
                <c:pt idx="151">
                  <c:v>10.25</c:v>
                </c:pt>
                <c:pt idx="152">
                  <c:v>24.75</c:v>
                </c:pt>
                <c:pt idx="153">
                  <c:v>7.5</c:v>
                </c:pt>
                <c:pt idx="154">
                  <c:v>7.75</c:v>
                </c:pt>
                <c:pt idx="155">
                  <c:v>24.5</c:v>
                </c:pt>
                <c:pt idx="156">
                  <c:v>20</c:v>
                </c:pt>
                <c:pt idx="157">
                  <c:v>12.75</c:v>
                </c:pt>
                <c:pt idx="158">
                  <c:v>11.75</c:v>
                </c:pt>
                <c:pt idx="159">
                  <c:v>17.5</c:v>
                </c:pt>
                <c:pt idx="160">
                  <c:v>19.5</c:v>
                </c:pt>
                <c:pt idx="161">
                  <c:v>31.25</c:v>
                </c:pt>
                <c:pt idx="162">
                  <c:v>20.5</c:v>
                </c:pt>
                <c:pt idx="163">
                  <c:v>24</c:v>
                </c:pt>
                <c:pt idx="164">
                  <c:v>18.25</c:v>
                </c:pt>
                <c:pt idx="165">
                  <c:v>17</c:v>
                </c:pt>
                <c:pt idx="166">
                  <c:v>19.5</c:v>
                </c:pt>
                <c:pt idx="167">
                  <c:v>16.5</c:v>
                </c:pt>
                <c:pt idx="168">
                  <c:v>24.75</c:v>
                </c:pt>
                <c:pt idx="169">
                  <c:v>12.25</c:v>
                </c:pt>
                <c:pt idx="170">
                  <c:v>22.75</c:v>
                </c:pt>
                <c:pt idx="171">
                  <c:v>18.5</c:v>
                </c:pt>
                <c:pt idx="172">
                  <c:v>29.5</c:v>
                </c:pt>
                <c:pt idx="173">
                  <c:v>15</c:v>
                </c:pt>
                <c:pt idx="174">
                  <c:v>17</c:v>
                </c:pt>
                <c:pt idx="175">
                  <c:v>20</c:v>
                </c:pt>
                <c:pt idx="176">
                  <c:v>13.25</c:v>
                </c:pt>
                <c:pt idx="177">
                  <c:v>11</c:v>
                </c:pt>
                <c:pt idx="178">
                  <c:v>13.75</c:v>
                </c:pt>
                <c:pt idx="179">
                  <c:v>10.25</c:v>
                </c:pt>
                <c:pt idx="180">
                  <c:v>13</c:v>
                </c:pt>
                <c:pt idx="181">
                  <c:v>21</c:v>
                </c:pt>
                <c:pt idx="182">
                  <c:v>18.5</c:v>
                </c:pt>
                <c:pt idx="183">
                  <c:v>37.25</c:v>
                </c:pt>
                <c:pt idx="184">
                  <c:v>15.5</c:v>
                </c:pt>
                <c:pt idx="185">
                  <c:v>16.5</c:v>
                </c:pt>
                <c:pt idx="186">
                  <c:v>14</c:v>
                </c:pt>
                <c:pt idx="187">
                  <c:v>16.25</c:v>
                </c:pt>
                <c:pt idx="188">
                  <c:v>18.5</c:v>
                </c:pt>
                <c:pt idx="189">
                  <c:v>23.25</c:v>
                </c:pt>
                <c:pt idx="190">
                  <c:v>20.25</c:v>
                </c:pt>
                <c:pt idx="191">
                  <c:v>9.75</c:v>
                </c:pt>
                <c:pt idx="192">
                  <c:v>11.5</c:v>
                </c:pt>
                <c:pt idx="193">
                  <c:v>12.5</c:v>
                </c:pt>
                <c:pt idx="194">
                  <c:v>15</c:v>
                </c:pt>
                <c:pt idx="195">
                  <c:v>13.75</c:v>
                </c:pt>
                <c:pt idx="196">
                  <c:v>10</c:v>
                </c:pt>
                <c:pt idx="197">
                  <c:v>8.75</c:v>
                </c:pt>
                <c:pt idx="198">
                  <c:v>14.25</c:v>
                </c:pt>
                <c:pt idx="199">
                  <c:v>19.25</c:v>
                </c:pt>
                <c:pt idx="200">
                  <c:v>16</c:v>
                </c:pt>
                <c:pt idx="201">
                  <c:v>17.75</c:v>
                </c:pt>
                <c:pt idx="202">
                  <c:v>23.75</c:v>
                </c:pt>
                <c:pt idx="203">
                  <c:v>15.75</c:v>
                </c:pt>
                <c:pt idx="204">
                  <c:v>18.75</c:v>
                </c:pt>
                <c:pt idx="205">
                  <c:v>14</c:v>
                </c:pt>
                <c:pt idx="206">
                  <c:v>11.25</c:v>
                </c:pt>
                <c:pt idx="207">
                  <c:v>14.75</c:v>
                </c:pt>
                <c:pt idx="208">
                  <c:v>9.75</c:v>
                </c:pt>
                <c:pt idx="209">
                  <c:v>19.25</c:v>
                </c:pt>
                <c:pt idx="210">
                  <c:v>10.75</c:v>
                </c:pt>
                <c:pt idx="211">
                  <c:v>10.75</c:v>
                </c:pt>
                <c:pt idx="212">
                  <c:v>13</c:v>
                </c:pt>
                <c:pt idx="213">
                  <c:v>14</c:v>
                </c:pt>
                <c:pt idx="214">
                  <c:v>9</c:v>
                </c:pt>
                <c:pt idx="215">
                  <c:v>13.75</c:v>
                </c:pt>
                <c:pt idx="216">
                  <c:v>15.75</c:v>
                </c:pt>
                <c:pt idx="217">
                  <c:v>18.5</c:v>
                </c:pt>
                <c:pt idx="218">
                  <c:v>17.25</c:v>
                </c:pt>
                <c:pt idx="219">
                  <c:v>8.75</c:v>
                </c:pt>
                <c:pt idx="220">
                  <c:v>15.25</c:v>
                </c:pt>
                <c:pt idx="221">
                  <c:v>19.75</c:v>
                </c:pt>
                <c:pt idx="222">
                  <c:v>21.5</c:v>
                </c:pt>
                <c:pt idx="223">
                  <c:v>13.5</c:v>
                </c:pt>
                <c:pt idx="224">
                  <c:v>16</c:v>
                </c:pt>
                <c:pt idx="225">
                  <c:v>12.75</c:v>
                </c:pt>
                <c:pt idx="226">
                  <c:v>10.75</c:v>
                </c:pt>
                <c:pt idx="227">
                  <c:v>6.5</c:v>
                </c:pt>
                <c:pt idx="228">
                  <c:v>13.75</c:v>
                </c:pt>
                <c:pt idx="229">
                  <c:v>17</c:v>
                </c:pt>
                <c:pt idx="230">
                  <c:v>15.5</c:v>
                </c:pt>
                <c:pt idx="231">
                  <c:v>22.75</c:v>
                </c:pt>
                <c:pt idx="232">
                  <c:v>17</c:v>
                </c:pt>
                <c:pt idx="233">
                  <c:v>21.25</c:v>
                </c:pt>
                <c:pt idx="234">
                  <c:v>19.75</c:v>
                </c:pt>
                <c:pt idx="235">
                  <c:v>32.5</c:v>
                </c:pt>
                <c:pt idx="236">
                  <c:v>22.5</c:v>
                </c:pt>
                <c:pt idx="237">
                  <c:v>23.25</c:v>
                </c:pt>
                <c:pt idx="238">
                  <c:v>20.25</c:v>
                </c:pt>
                <c:pt idx="239">
                  <c:v>11.5</c:v>
                </c:pt>
                <c:pt idx="240">
                  <c:v>14.25</c:v>
                </c:pt>
                <c:pt idx="241">
                  <c:v>23.5</c:v>
                </c:pt>
                <c:pt idx="242">
                  <c:v>16.75</c:v>
                </c:pt>
                <c:pt idx="243">
                  <c:v>13.25</c:v>
                </c:pt>
                <c:pt idx="244">
                  <c:v>18</c:v>
                </c:pt>
                <c:pt idx="245">
                  <c:v>16.5</c:v>
                </c:pt>
                <c:pt idx="246">
                  <c:v>19.25</c:v>
                </c:pt>
                <c:pt idx="247">
                  <c:v>20.25</c:v>
                </c:pt>
                <c:pt idx="248">
                  <c:v>15</c:v>
                </c:pt>
                <c:pt idx="249">
                  <c:v>17.75</c:v>
                </c:pt>
                <c:pt idx="250">
                  <c:v>11.25</c:v>
                </c:pt>
                <c:pt idx="251">
                  <c:v>6.25</c:v>
                </c:pt>
                <c:pt idx="252">
                  <c:v>16</c:v>
                </c:pt>
                <c:pt idx="253">
                  <c:v>13.5</c:v>
                </c:pt>
                <c:pt idx="254">
                  <c:v>18.25</c:v>
                </c:pt>
                <c:pt idx="255">
                  <c:v>24</c:v>
                </c:pt>
                <c:pt idx="256">
                  <c:v>19.5</c:v>
                </c:pt>
                <c:pt idx="257">
                  <c:v>16.5</c:v>
                </c:pt>
                <c:pt idx="258">
                  <c:v>23</c:v>
                </c:pt>
                <c:pt idx="259">
                  <c:v>19.75</c:v>
                </c:pt>
                <c:pt idx="260">
                  <c:v>24.5</c:v>
                </c:pt>
                <c:pt idx="261">
                  <c:v>22.5</c:v>
                </c:pt>
                <c:pt idx="262">
                  <c:v>15.25</c:v>
                </c:pt>
                <c:pt idx="263">
                  <c:v>21.25</c:v>
                </c:pt>
                <c:pt idx="264">
                  <c:v>22</c:v>
                </c:pt>
                <c:pt idx="265">
                  <c:v>17.5</c:v>
                </c:pt>
                <c:pt idx="266">
                  <c:v>16.5</c:v>
                </c:pt>
                <c:pt idx="267">
                  <c:v>18.5</c:v>
                </c:pt>
                <c:pt idx="268">
                  <c:v>22.75</c:v>
                </c:pt>
                <c:pt idx="269">
                  <c:v>20.25</c:v>
                </c:pt>
                <c:pt idx="270">
                  <c:v>23.5</c:v>
                </c:pt>
                <c:pt idx="271">
                  <c:v>19</c:v>
                </c:pt>
                <c:pt idx="272">
                  <c:v>17.5</c:v>
                </c:pt>
                <c:pt idx="273">
                  <c:v>17.75</c:v>
                </c:pt>
                <c:pt idx="274">
                  <c:v>16</c:v>
                </c:pt>
                <c:pt idx="275">
                  <c:v>19.5</c:v>
                </c:pt>
                <c:pt idx="276">
                  <c:v>18.25</c:v>
                </c:pt>
                <c:pt idx="277">
                  <c:v>24.25</c:v>
                </c:pt>
                <c:pt idx="278">
                  <c:v>23.25</c:v>
                </c:pt>
                <c:pt idx="279">
                  <c:v>3.5</c:v>
                </c:pt>
                <c:pt idx="280">
                  <c:v>31</c:v>
                </c:pt>
                <c:pt idx="281">
                  <c:v>34.25</c:v>
                </c:pt>
                <c:pt idx="282">
                  <c:v>25.5</c:v>
                </c:pt>
                <c:pt idx="283">
                  <c:v>57</c:v>
                </c:pt>
                <c:pt idx="284">
                  <c:v>28.25</c:v>
                </c:pt>
                <c:pt idx="285">
                  <c:v>78</c:v>
                </c:pt>
                <c:pt idx="286">
                  <c:v>24.25</c:v>
                </c:pt>
                <c:pt idx="287">
                  <c:v>85.5</c:v>
                </c:pt>
                <c:pt idx="288">
                  <c:v>51.75</c:v>
                </c:pt>
                <c:pt idx="289">
                  <c:v>28.75</c:v>
                </c:pt>
                <c:pt idx="290">
                  <c:v>100</c:v>
                </c:pt>
                <c:pt idx="291">
                  <c:v>32.75</c:v>
                </c:pt>
                <c:pt idx="292">
                  <c:v>55.5</c:v>
                </c:pt>
                <c:pt idx="293">
                  <c:v>22</c:v>
                </c:pt>
                <c:pt idx="294">
                  <c:v>27.25</c:v>
                </c:pt>
                <c:pt idx="295">
                  <c:v>74.25</c:v>
                </c:pt>
                <c:pt idx="296">
                  <c:v>27.25</c:v>
                </c:pt>
                <c:pt idx="297">
                  <c:v>26.5</c:v>
                </c:pt>
                <c:pt idx="298">
                  <c:v>33</c:v>
                </c:pt>
                <c:pt idx="299">
                  <c:v>25.5</c:v>
                </c:pt>
                <c:pt idx="300">
                  <c:v>36.25</c:v>
                </c:pt>
                <c:pt idx="301">
                  <c:v>26.75</c:v>
                </c:pt>
                <c:pt idx="302">
                  <c:v>25</c:v>
                </c:pt>
                <c:pt idx="303">
                  <c:v>17.25</c:v>
                </c:pt>
                <c:pt idx="304">
                  <c:v>97.5</c:v>
                </c:pt>
                <c:pt idx="305">
                  <c:v>7</c:v>
                </c:pt>
                <c:pt idx="306">
                  <c:v>29.5</c:v>
                </c:pt>
                <c:pt idx="307">
                  <c:v>46.25</c:v>
                </c:pt>
                <c:pt idx="308">
                  <c:v>26.25</c:v>
                </c:pt>
                <c:pt idx="309">
                  <c:v>100</c:v>
                </c:pt>
                <c:pt idx="310">
                  <c:v>23.75</c:v>
                </c:pt>
                <c:pt idx="311">
                  <c:v>51.75</c:v>
                </c:pt>
                <c:pt idx="312">
                  <c:v>42</c:v>
                </c:pt>
                <c:pt idx="313">
                  <c:v>37.25</c:v>
                </c:pt>
                <c:pt idx="314">
                  <c:v>50.5</c:v>
                </c:pt>
                <c:pt idx="315">
                  <c:v>81.5</c:v>
                </c:pt>
                <c:pt idx="316">
                  <c:v>50.75</c:v>
                </c:pt>
                <c:pt idx="317">
                  <c:v>21.75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0972240"/>
        <c:axId val="-560973872"/>
      </c:scatterChart>
      <c:scatterChart>
        <c:scatterStyle val="lineMarker"/>
        <c:varyColors val="0"/>
        <c:ser>
          <c:idx val="0"/>
          <c:order val="1"/>
          <c:tx>
            <c:strRef>
              <c:f>'Default.infusionsoft.com.01-02_'!$V$245</c:f>
              <c:strCache>
                <c:ptCount val="1"/>
                <c:pt idx="0">
                  <c:v>Big cores</c:v>
                </c:pt>
              </c:strCache>
            </c:strRef>
          </c:tx>
          <c:spPr>
            <a:ln w="28575" cap="rnd" cmpd="sng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'Default.infusionsoft.com.01-02_'!$M$2:$M$319</c:f>
              <c:numCache>
                <c:formatCode>General</c:formatCode>
                <c:ptCount val="318"/>
                <c:pt idx="0">
                  <c:v>0</c:v>
                </c:pt>
                <c:pt idx="1">
                  <c:v>61</c:v>
                </c:pt>
                <c:pt idx="2">
                  <c:v>121</c:v>
                </c:pt>
                <c:pt idx="3">
                  <c:v>181</c:v>
                </c:pt>
                <c:pt idx="4">
                  <c:v>242</c:v>
                </c:pt>
                <c:pt idx="5">
                  <c:v>302</c:v>
                </c:pt>
                <c:pt idx="6">
                  <c:v>362</c:v>
                </c:pt>
                <c:pt idx="7">
                  <c:v>422</c:v>
                </c:pt>
                <c:pt idx="8">
                  <c:v>483</c:v>
                </c:pt>
                <c:pt idx="9">
                  <c:v>543</c:v>
                </c:pt>
                <c:pt idx="10">
                  <c:v>603</c:v>
                </c:pt>
                <c:pt idx="11">
                  <c:v>664</c:v>
                </c:pt>
                <c:pt idx="12">
                  <c:v>724</c:v>
                </c:pt>
                <c:pt idx="13">
                  <c:v>784</c:v>
                </c:pt>
                <c:pt idx="14">
                  <c:v>845</c:v>
                </c:pt>
                <c:pt idx="15">
                  <c:v>905</c:v>
                </c:pt>
                <c:pt idx="16">
                  <c:v>966</c:v>
                </c:pt>
                <c:pt idx="17">
                  <c:v>1026</c:v>
                </c:pt>
                <c:pt idx="18">
                  <c:v>1087</c:v>
                </c:pt>
                <c:pt idx="19">
                  <c:v>1147</c:v>
                </c:pt>
                <c:pt idx="20">
                  <c:v>1208</c:v>
                </c:pt>
                <c:pt idx="21">
                  <c:v>1268</c:v>
                </c:pt>
                <c:pt idx="22">
                  <c:v>1329</c:v>
                </c:pt>
                <c:pt idx="23">
                  <c:v>1389</c:v>
                </c:pt>
                <c:pt idx="24">
                  <c:v>1449</c:v>
                </c:pt>
                <c:pt idx="25">
                  <c:v>1510</c:v>
                </c:pt>
                <c:pt idx="26">
                  <c:v>1570</c:v>
                </c:pt>
                <c:pt idx="27">
                  <c:v>1630</c:v>
                </c:pt>
                <c:pt idx="28">
                  <c:v>1691</c:v>
                </c:pt>
                <c:pt idx="29">
                  <c:v>1751</c:v>
                </c:pt>
                <c:pt idx="30">
                  <c:v>1811</c:v>
                </c:pt>
                <c:pt idx="31">
                  <c:v>1871</c:v>
                </c:pt>
                <c:pt idx="32">
                  <c:v>1932</c:v>
                </c:pt>
                <c:pt idx="33">
                  <c:v>1992</c:v>
                </c:pt>
                <c:pt idx="34">
                  <c:v>2052</c:v>
                </c:pt>
                <c:pt idx="35">
                  <c:v>2112</c:v>
                </c:pt>
                <c:pt idx="36">
                  <c:v>2172</c:v>
                </c:pt>
                <c:pt idx="37">
                  <c:v>2233</c:v>
                </c:pt>
                <c:pt idx="38">
                  <c:v>2293</c:v>
                </c:pt>
                <c:pt idx="39">
                  <c:v>2353</c:v>
                </c:pt>
                <c:pt idx="40">
                  <c:v>2414</c:v>
                </c:pt>
                <c:pt idx="41">
                  <c:v>2474</c:v>
                </c:pt>
                <c:pt idx="42">
                  <c:v>2534</c:v>
                </c:pt>
                <c:pt idx="43">
                  <c:v>2594</c:v>
                </c:pt>
                <c:pt idx="44">
                  <c:v>2655</c:v>
                </c:pt>
                <c:pt idx="45">
                  <c:v>2715</c:v>
                </c:pt>
                <c:pt idx="46">
                  <c:v>2775</c:v>
                </c:pt>
                <c:pt idx="47">
                  <c:v>2836</c:v>
                </c:pt>
                <c:pt idx="48">
                  <c:v>2896</c:v>
                </c:pt>
                <c:pt idx="49">
                  <c:v>2956</c:v>
                </c:pt>
                <c:pt idx="50">
                  <c:v>3016</c:v>
                </c:pt>
                <c:pt idx="51">
                  <c:v>3077</c:v>
                </c:pt>
                <c:pt idx="52">
                  <c:v>3137</c:v>
                </c:pt>
                <c:pt idx="53">
                  <c:v>3197</c:v>
                </c:pt>
                <c:pt idx="54">
                  <c:v>3257</c:v>
                </c:pt>
                <c:pt idx="55">
                  <c:v>3318</c:v>
                </c:pt>
                <c:pt idx="56">
                  <c:v>3378</c:v>
                </c:pt>
                <c:pt idx="57">
                  <c:v>3438</c:v>
                </c:pt>
                <c:pt idx="58">
                  <c:v>3498</c:v>
                </c:pt>
                <c:pt idx="59">
                  <c:v>3559</c:v>
                </c:pt>
                <c:pt idx="60">
                  <c:v>3619</c:v>
                </c:pt>
                <c:pt idx="61">
                  <c:v>3679</c:v>
                </c:pt>
                <c:pt idx="62">
                  <c:v>3739</c:v>
                </c:pt>
                <c:pt idx="63">
                  <c:v>3799</c:v>
                </c:pt>
                <c:pt idx="64">
                  <c:v>3860</c:v>
                </c:pt>
                <c:pt idx="65">
                  <c:v>3920</c:v>
                </c:pt>
                <c:pt idx="66">
                  <c:v>3980</c:v>
                </c:pt>
                <c:pt idx="67">
                  <c:v>4040</c:v>
                </c:pt>
                <c:pt idx="68">
                  <c:v>4101</c:v>
                </c:pt>
                <c:pt idx="69">
                  <c:v>4161</c:v>
                </c:pt>
                <c:pt idx="70">
                  <c:v>4221</c:v>
                </c:pt>
                <c:pt idx="71">
                  <c:v>4281</c:v>
                </c:pt>
                <c:pt idx="72">
                  <c:v>4342</c:v>
                </c:pt>
                <c:pt idx="73">
                  <c:v>4402</c:v>
                </c:pt>
                <c:pt idx="74">
                  <c:v>4462</c:v>
                </c:pt>
                <c:pt idx="75">
                  <c:v>4522</c:v>
                </c:pt>
                <c:pt idx="76">
                  <c:v>4583</c:v>
                </c:pt>
                <c:pt idx="77">
                  <c:v>4643</c:v>
                </c:pt>
                <c:pt idx="78">
                  <c:v>4703</c:v>
                </c:pt>
                <c:pt idx="79">
                  <c:v>4764</c:v>
                </c:pt>
                <c:pt idx="80">
                  <c:v>4824</c:v>
                </c:pt>
                <c:pt idx="81">
                  <c:v>4884</c:v>
                </c:pt>
                <c:pt idx="82">
                  <c:v>4944</c:v>
                </c:pt>
                <c:pt idx="83">
                  <c:v>5005</c:v>
                </c:pt>
                <c:pt idx="84">
                  <c:v>5065</c:v>
                </c:pt>
                <c:pt idx="85">
                  <c:v>5125</c:v>
                </c:pt>
                <c:pt idx="86">
                  <c:v>5186</c:v>
                </c:pt>
                <c:pt idx="87">
                  <c:v>5246</c:v>
                </c:pt>
                <c:pt idx="88">
                  <c:v>5306</c:v>
                </c:pt>
                <c:pt idx="89">
                  <c:v>5366</c:v>
                </c:pt>
                <c:pt idx="90">
                  <c:v>5427</c:v>
                </c:pt>
                <c:pt idx="91">
                  <c:v>5487</c:v>
                </c:pt>
                <c:pt idx="92">
                  <c:v>5547</c:v>
                </c:pt>
                <c:pt idx="93">
                  <c:v>5607</c:v>
                </c:pt>
                <c:pt idx="94">
                  <c:v>5668</c:v>
                </c:pt>
                <c:pt idx="95">
                  <c:v>5728</c:v>
                </c:pt>
                <c:pt idx="96">
                  <c:v>5788</c:v>
                </c:pt>
                <c:pt idx="97">
                  <c:v>5849</c:v>
                </c:pt>
                <c:pt idx="98">
                  <c:v>5909</c:v>
                </c:pt>
                <c:pt idx="99">
                  <c:v>5972</c:v>
                </c:pt>
                <c:pt idx="100">
                  <c:v>6032</c:v>
                </c:pt>
                <c:pt idx="101">
                  <c:v>6092</c:v>
                </c:pt>
                <c:pt idx="102">
                  <c:v>6153</c:v>
                </c:pt>
                <c:pt idx="103">
                  <c:v>6213</c:v>
                </c:pt>
                <c:pt idx="104">
                  <c:v>6273</c:v>
                </c:pt>
                <c:pt idx="105">
                  <c:v>6333</c:v>
                </c:pt>
                <c:pt idx="106">
                  <c:v>6397</c:v>
                </c:pt>
                <c:pt idx="107">
                  <c:v>6458</c:v>
                </c:pt>
                <c:pt idx="108">
                  <c:v>6518</c:v>
                </c:pt>
                <c:pt idx="109">
                  <c:v>6578</c:v>
                </c:pt>
                <c:pt idx="110">
                  <c:v>6638</c:v>
                </c:pt>
                <c:pt idx="111">
                  <c:v>6698</c:v>
                </c:pt>
                <c:pt idx="112">
                  <c:v>6759</c:v>
                </c:pt>
                <c:pt idx="113">
                  <c:v>6819</c:v>
                </c:pt>
                <c:pt idx="114">
                  <c:v>6879</c:v>
                </c:pt>
                <c:pt idx="115">
                  <c:v>6940</c:v>
                </c:pt>
                <c:pt idx="116">
                  <c:v>7000</c:v>
                </c:pt>
                <c:pt idx="117">
                  <c:v>7060</c:v>
                </c:pt>
                <c:pt idx="118">
                  <c:v>7121</c:v>
                </c:pt>
                <c:pt idx="119">
                  <c:v>7181</c:v>
                </c:pt>
                <c:pt idx="120">
                  <c:v>7241</c:v>
                </c:pt>
                <c:pt idx="121">
                  <c:v>7302</c:v>
                </c:pt>
                <c:pt idx="122">
                  <c:v>7362</c:v>
                </c:pt>
                <c:pt idx="123">
                  <c:v>7422</c:v>
                </c:pt>
                <c:pt idx="124">
                  <c:v>7482</c:v>
                </c:pt>
                <c:pt idx="125">
                  <c:v>7543</c:v>
                </c:pt>
                <c:pt idx="126">
                  <c:v>7603</c:v>
                </c:pt>
                <c:pt idx="127">
                  <c:v>7663</c:v>
                </c:pt>
                <c:pt idx="128">
                  <c:v>7723</c:v>
                </c:pt>
                <c:pt idx="129">
                  <c:v>7784</c:v>
                </c:pt>
                <c:pt idx="130">
                  <c:v>7844</c:v>
                </c:pt>
                <c:pt idx="131">
                  <c:v>7904</c:v>
                </c:pt>
                <c:pt idx="132">
                  <c:v>7965</c:v>
                </c:pt>
                <c:pt idx="133">
                  <c:v>8025</c:v>
                </c:pt>
                <c:pt idx="134">
                  <c:v>8085</c:v>
                </c:pt>
                <c:pt idx="135">
                  <c:v>8145</c:v>
                </c:pt>
                <c:pt idx="136">
                  <c:v>8205</c:v>
                </c:pt>
                <c:pt idx="137">
                  <c:v>8266</c:v>
                </c:pt>
                <c:pt idx="138">
                  <c:v>8326</c:v>
                </c:pt>
                <c:pt idx="139">
                  <c:v>8386</c:v>
                </c:pt>
                <c:pt idx="140">
                  <c:v>8447</c:v>
                </c:pt>
                <c:pt idx="141">
                  <c:v>8507</c:v>
                </c:pt>
                <c:pt idx="142">
                  <c:v>8567</c:v>
                </c:pt>
                <c:pt idx="143">
                  <c:v>8627</c:v>
                </c:pt>
                <c:pt idx="144">
                  <c:v>8687</c:v>
                </c:pt>
                <c:pt idx="145">
                  <c:v>8748</c:v>
                </c:pt>
                <c:pt idx="146">
                  <c:v>8808</c:v>
                </c:pt>
                <c:pt idx="147">
                  <c:v>8868</c:v>
                </c:pt>
                <c:pt idx="148">
                  <c:v>8932</c:v>
                </c:pt>
                <c:pt idx="149">
                  <c:v>8992</c:v>
                </c:pt>
                <c:pt idx="150">
                  <c:v>9052</c:v>
                </c:pt>
                <c:pt idx="151">
                  <c:v>9113</c:v>
                </c:pt>
                <c:pt idx="152">
                  <c:v>9173</c:v>
                </c:pt>
                <c:pt idx="153">
                  <c:v>9233</c:v>
                </c:pt>
                <c:pt idx="154">
                  <c:v>9293</c:v>
                </c:pt>
                <c:pt idx="155">
                  <c:v>9353</c:v>
                </c:pt>
                <c:pt idx="156">
                  <c:v>9414</c:v>
                </c:pt>
                <c:pt idx="157">
                  <c:v>9474</c:v>
                </c:pt>
                <c:pt idx="158">
                  <c:v>9534</c:v>
                </c:pt>
                <c:pt idx="159">
                  <c:v>9595</c:v>
                </c:pt>
                <c:pt idx="160">
                  <c:v>9655</c:v>
                </c:pt>
                <c:pt idx="161">
                  <c:v>9715</c:v>
                </c:pt>
                <c:pt idx="162">
                  <c:v>9775</c:v>
                </c:pt>
                <c:pt idx="163">
                  <c:v>9836</c:v>
                </c:pt>
                <c:pt idx="164">
                  <c:v>9896</c:v>
                </c:pt>
                <c:pt idx="165">
                  <c:v>9956</c:v>
                </c:pt>
                <c:pt idx="166">
                  <c:v>10016</c:v>
                </c:pt>
                <c:pt idx="167">
                  <c:v>10077</c:v>
                </c:pt>
                <c:pt idx="168">
                  <c:v>10137</c:v>
                </c:pt>
                <c:pt idx="169">
                  <c:v>10197</c:v>
                </c:pt>
                <c:pt idx="170">
                  <c:v>10257</c:v>
                </c:pt>
                <c:pt idx="171">
                  <c:v>10318</c:v>
                </c:pt>
                <c:pt idx="172">
                  <c:v>10378</c:v>
                </c:pt>
                <c:pt idx="173">
                  <c:v>10439</c:v>
                </c:pt>
                <c:pt idx="174">
                  <c:v>10499</c:v>
                </c:pt>
                <c:pt idx="175">
                  <c:v>10559</c:v>
                </c:pt>
                <c:pt idx="176">
                  <c:v>10619</c:v>
                </c:pt>
                <c:pt idx="177">
                  <c:v>10680</c:v>
                </c:pt>
                <c:pt idx="178">
                  <c:v>10740</c:v>
                </c:pt>
                <c:pt idx="179">
                  <c:v>10800</c:v>
                </c:pt>
                <c:pt idx="180">
                  <c:v>10860</c:v>
                </c:pt>
                <c:pt idx="181">
                  <c:v>10921</c:v>
                </c:pt>
                <c:pt idx="182">
                  <c:v>10981</c:v>
                </c:pt>
                <c:pt idx="183">
                  <c:v>11041</c:v>
                </c:pt>
                <c:pt idx="184">
                  <c:v>11101</c:v>
                </c:pt>
                <c:pt idx="185">
                  <c:v>11162</c:v>
                </c:pt>
                <c:pt idx="186">
                  <c:v>11222</c:v>
                </c:pt>
                <c:pt idx="187">
                  <c:v>11282</c:v>
                </c:pt>
                <c:pt idx="188">
                  <c:v>11342</c:v>
                </c:pt>
                <c:pt idx="189">
                  <c:v>11402</c:v>
                </c:pt>
                <c:pt idx="190">
                  <c:v>11463</c:v>
                </c:pt>
                <c:pt idx="191">
                  <c:v>11523</c:v>
                </c:pt>
                <c:pt idx="192">
                  <c:v>11583</c:v>
                </c:pt>
                <c:pt idx="193">
                  <c:v>11644</c:v>
                </c:pt>
                <c:pt idx="194">
                  <c:v>11704</c:v>
                </c:pt>
                <c:pt idx="195">
                  <c:v>11764</c:v>
                </c:pt>
                <c:pt idx="196">
                  <c:v>11824</c:v>
                </c:pt>
                <c:pt idx="197">
                  <c:v>11884</c:v>
                </c:pt>
                <c:pt idx="198">
                  <c:v>11945</c:v>
                </c:pt>
                <c:pt idx="199">
                  <c:v>12005</c:v>
                </c:pt>
                <c:pt idx="200">
                  <c:v>12065</c:v>
                </c:pt>
                <c:pt idx="201">
                  <c:v>12125</c:v>
                </c:pt>
                <c:pt idx="202">
                  <c:v>12186</c:v>
                </c:pt>
                <c:pt idx="203">
                  <c:v>12246</c:v>
                </c:pt>
                <c:pt idx="204">
                  <c:v>12306</c:v>
                </c:pt>
                <c:pt idx="205">
                  <c:v>12366</c:v>
                </c:pt>
                <c:pt idx="206">
                  <c:v>12427</c:v>
                </c:pt>
                <c:pt idx="207">
                  <c:v>12487</c:v>
                </c:pt>
                <c:pt idx="208">
                  <c:v>12547</c:v>
                </c:pt>
                <c:pt idx="209">
                  <c:v>12607</c:v>
                </c:pt>
                <c:pt idx="210">
                  <c:v>12667</c:v>
                </c:pt>
                <c:pt idx="211">
                  <c:v>12728</c:v>
                </c:pt>
                <c:pt idx="212">
                  <c:v>12788</c:v>
                </c:pt>
                <c:pt idx="213">
                  <c:v>12848</c:v>
                </c:pt>
                <c:pt idx="214">
                  <c:v>12908</c:v>
                </c:pt>
                <c:pt idx="215">
                  <c:v>12968</c:v>
                </c:pt>
                <c:pt idx="216">
                  <c:v>13029</c:v>
                </c:pt>
                <c:pt idx="217">
                  <c:v>13089</c:v>
                </c:pt>
                <c:pt idx="218">
                  <c:v>13149</c:v>
                </c:pt>
                <c:pt idx="219">
                  <c:v>13210</c:v>
                </c:pt>
                <c:pt idx="220">
                  <c:v>13270</c:v>
                </c:pt>
                <c:pt idx="221">
                  <c:v>13330</c:v>
                </c:pt>
                <c:pt idx="222">
                  <c:v>13390</c:v>
                </c:pt>
                <c:pt idx="223">
                  <c:v>13450</c:v>
                </c:pt>
                <c:pt idx="224">
                  <c:v>13511</c:v>
                </c:pt>
                <c:pt idx="225">
                  <c:v>13571</c:v>
                </c:pt>
                <c:pt idx="226">
                  <c:v>13631</c:v>
                </c:pt>
                <c:pt idx="227">
                  <c:v>13691</c:v>
                </c:pt>
                <c:pt idx="228">
                  <c:v>13752</c:v>
                </c:pt>
                <c:pt idx="229">
                  <c:v>13812</c:v>
                </c:pt>
                <c:pt idx="230">
                  <c:v>13872</c:v>
                </c:pt>
                <c:pt idx="231">
                  <c:v>13932</c:v>
                </c:pt>
                <c:pt idx="232">
                  <c:v>13993</c:v>
                </c:pt>
                <c:pt idx="233">
                  <c:v>14053</c:v>
                </c:pt>
                <c:pt idx="234">
                  <c:v>14113</c:v>
                </c:pt>
                <c:pt idx="235">
                  <c:v>14174</c:v>
                </c:pt>
                <c:pt idx="236">
                  <c:v>14234</c:v>
                </c:pt>
                <c:pt idx="237">
                  <c:v>14294</c:v>
                </c:pt>
                <c:pt idx="238">
                  <c:v>14354</c:v>
                </c:pt>
                <c:pt idx="239">
                  <c:v>14415</c:v>
                </c:pt>
                <c:pt idx="240">
                  <c:v>14475</c:v>
                </c:pt>
                <c:pt idx="241">
                  <c:v>14535</c:v>
                </c:pt>
                <c:pt idx="242">
                  <c:v>14595</c:v>
                </c:pt>
                <c:pt idx="243">
                  <c:v>14656</c:v>
                </c:pt>
                <c:pt idx="244">
                  <c:v>14716</c:v>
                </c:pt>
                <c:pt idx="245">
                  <c:v>14776</c:v>
                </c:pt>
                <c:pt idx="246">
                  <c:v>14836</c:v>
                </c:pt>
                <c:pt idx="247">
                  <c:v>14897</c:v>
                </c:pt>
                <c:pt idx="248">
                  <c:v>14957</c:v>
                </c:pt>
                <c:pt idx="249">
                  <c:v>15017</c:v>
                </c:pt>
                <c:pt idx="250">
                  <c:v>15077</c:v>
                </c:pt>
                <c:pt idx="251">
                  <c:v>15138</c:v>
                </c:pt>
                <c:pt idx="252">
                  <c:v>15198</c:v>
                </c:pt>
                <c:pt idx="253">
                  <c:v>15258</c:v>
                </c:pt>
                <c:pt idx="254">
                  <c:v>15318</c:v>
                </c:pt>
                <c:pt idx="255">
                  <c:v>15379</c:v>
                </c:pt>
                <c:pt idx="256">
                  <c:v>15439</c:v>
                </c:pt>
                <c:pt idx="257">
                  <c:v>15499</c:v>
                </c:pt>
                <c:pt idx="258">
                  <c:v>15559</c:v>
                </c:pt>
                <c:pt idx="259">
                  <c:v>15620</c:v>
                </c:pt>
                <c:pt idx="260">
                  <c:v>15680</c:v>
                </c:pt>
                <c:pt idx="261">
                  <c:v>15740</c:v>
                </c:pt>
                <c:pt idx="262">
                  <c:v>15800</c:v>
                </c:pt>
                <c:pt idx="263">
                  <c:v>15861</c:v>
                </c:pt>
                <c:pt idx="264">
                  <c:v>15921</c:v>
                </c:pt>
                <c:pt idx="265">
                  <c:v>15981</c:v>
                </c:pt>
                <c:pt idx="266">
                  <c:v>16041</c:v>
                </c:pt>
                <c:pt idx="267">
                  <c:v>16101</c:v>
                </c:pt>
                <c:pt idx="268">
                  <c:v>16162</c:v>
                </c:pt>
                <c:pt idx="269">
                  <c:v>16222</c:v>
                </c:pt>
                <c:pt idx="270">
                  <c:v>16282</c:v>
                </c:pt>
                <c:pt idx="271">
                  <c:v>16342</c:v>
                </c:pt>
                <c:pt idx="272">
                  <c:v>16403</c:v>
                </c:pt>
                <c:pt idx="273">
                  <c:v>16463</c:v>
                </c:pt>
                <c:pt idx="274">
                  <c:v>16523</c:v>
                </c:pt>
                <c:pt idx="275">
                  <c:v>16583</c:v>
                </c:pt>
                <c:pt idx="276">
                  <c:v>16644</c:v>
                </c:pt>
                <c:pt idx="277">
                  <c:v>16704</c:v>
                </c:pt>
                <c:pt idx="278">
                  <c:v>16764</c:v>
                </c:pt>
                <c:pt idx="279">
                  <c:v>16824</c:v>
                </c:pt>
                <c:pt idx="280">
                  <c:v>16885</c:v>
                </c:pt>
                <c:pt idx="281">
                  <c:v>16945</c:v>
                </c:pt>
                <c:pt idx="282">
                  <c:v>17006</c:v>
                </c:pt>
                <c:pt idx="283">
                  <c:v>17066</c:v>
                </c:pt>
                <c:pt idx="284">
                  <c:v>17126</c:v>
                </c:pt>
                <c:pt idx="285">
                  <c:v>17187</c:v>
                </c:pt>
                <c:pt idx="286">
                  <c:v>17247</c:v>
                </c:pt>
                <c:pt idx="287">
                  <c:v>17307</c:v>
                </c:pt>
                <c:pt idx="288">
                  <c:v>17368</c:v>
                </c:pt>
                <c:pt idx="289">
                  <c:v>17428</c:v>
                </c:pt>
                <c:pt idx="290">
                  <c:v>17488</c:v>
                </c:pt>
                <c:pt idx="291">
                  <c:v>17549</c:v>
                </c:pt>
                <c:pt idx="292">
                  <c:v>17609</c:v>
                </c:pt>
                <c:pt idx="293">
                  <c:v>17669</c:v>
                </c:pt>
                <c:pt idx="294">
                  <c:v>17730</c:v>
                </c:pt>
                <c:pt idx="295">
                  <c:v>17790</c:v>
                </c:pt>
                <c:pt idx="296">
                  <c:v>17850</c:v>
                </c:pt>
                <c:pt idx="297">
                  <c:v>17911</c:v>
                </c:pt>
                <c:pt idx="298">
                  <c:v>17971</c:v>
                </c:pt>
                <c:pt idx="299">
                  <c:v>18032</c:v>
                </c:pt>
                <c:pt idx="300">
                  <c:v>18092</c:v>
                </c:pt>
                <c:pt idx="301">
                  <c:v>18152</c:v>
                </c:pt>
                <c:pt idx="302">
                  <c:v>18213</c:v>
                </c:pt>
                <c:pt idx="303">
                  <c:v>18273</c:v>
                </c:pt>
                <c:pt idx="304">
                  <c:v>18333</c:v>
                </c:pt>
                <c:pt idx="305">
                  <c:v>18394</c:v>
                </c:pt>
                <c:pt idx="306">
                  <c:v>18454</c:v>
                </c:pt>
                <c:pt idx="307">
                  <c:v>18515</c:v>
                </c:pt>
                <c:pt idx="308">
                  <c:v>18575</c:v>
                </c:pt>
                <c:pt idx="309">
                  <c:v>18635</c:v>
                </c:pt>
                <c:pt idx="310">
                  <c:v>18696</c:v>
                </c:pt>
                <c:pt idx="311">
                  <c:v>18756</c:v>
                </c:pt>
                <c:pt idx="312">
                  <c:v>18816</c:v>
                </c:pt>
                <c:pt idx="313">
                  <c:v>18876</c:v>
                </c:pt>
                <c:pt idx="314">
                  <c:v>18937</c:v>
                </c:pt>
                <c:pt idx="315">
                  <c:v>19001</c:v>
                </c:pt>
                <c:pt idx="316">
                  <c:v>19061</c:v>
                </c:pt>
                <c:pt idx="317">
                  <c:v>19121</c:v>
                </c:pt>
              </c:numCache>
            </c:numRef>
          </c:xVal>
          <c:yVal>
            <c:numRef>
              <c:f>'Default.infusionsoft.com.01-02_'!$O$2:$O$319</c:f>
              <c:numCache>
                <c:formatCode>General</c:formatCode>
                <c:ptCount val="318"/>
                <c:pt idx="0">
                  <c:v>28.25</c:v>
                </c:pt>
                <c:pt idx="1">
                  <c:v>25.75</c:v>
                </c:pt>
                <c:pt idx="2">
                  <c:v>0.25</c:v>
                </c:pt>
                <c:pt idx="3">
                  <c:v>0</c:v>
                </c:pt>
                <c:pt idx="4">
                  <c:v>0.75</c:v>
                </c:pt>
                <c:pt idx="5">
                  <c:v>0</c:v>
                </c:pt>
                <c:pt idx="6">
                  <c:v>50</c:v>
                </c:pt>
                <c:pt idx="7">
                  <c:v>46.5</c:v>
                </c:pt>
                <c:pt idx="8">
                  <c:v>51.25</c:v>
                </c:pt>
                <c:pt idx="9">
                  <c:v>26.5</c:v>
                </c:pt>
                <c:pt idx="10">
                  <c:v>23.75</c:v>
                </c:pt>
                <c:pt idx="11">
                  <c:v>25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26</c:v>
                </c:pt>
                <c:pt idx="22">
                  <c:v>25.75</c:v>
                </c:pt>
                <c:pt idx="23">
                  <c:v>0</c:v>
                </c:pt>
                <c:pt idx="24">
                  <c:v>0</c:v>
                </c:pt>
                <c:pt idx="25">
                  <c:v>8.75</c:v>
                </c:pt>
                <c:pt idx="26">
                  <c:v>17</c:v>
                </c:pt>
                <c:pt idx="27">
                  <c:v>50</c:v>
                </c:pt>
                <c:pt idx="28">
                  <c:v>25.5</c:v>
                </c:pt>
                <c:pt idx="29">
                  <c:v>25.25</c:v>
                </c:pt>
                <c:pt idx="30">
                  <c:v>25</c:v>
                </c:pt>
                <c:pt idx="31">
                  <c:v>25</c:v>
                </c:pt>
                <c:pt idx="32">
                  <c:v>0.5</c:v>
                </c:pt>
                <c:pt idx="33">
                  <c:v>22.25</c:v>
                </c:pt>
                <c:pt idx="34">
                  <c:v>5.25</c:v>
                </c:pt>
                <c:pt idx="35">
                  <c:v>50.75</c:v>
                </c:pt>
                <c:pt idx="36">
                  <c:v>12.25</c:v>
                </c:pt>
                <c:pt idx="37">
                  <c:v>1.25</c:v>
                </c:pt>
                <c:pt idx="38">
                  <c:v>51</c:v>
                </c:pt>
                <c:pt idx="39">
                  <c:v>25</c:v>
                </c:pt>
                <c:pt idx="40">
                  <c:v>52.25</c:v>
                </c:pt>
                <c:pt idx="41">
                  <c:v>25</c:v>
                </c:pt>
                <c:pt idx="42">
                  <c:v>7.75</c:v>
                </c:pt>
                <c:pt idx="43">
                  <c:v>0.25</c:v>
                </c:pt>
                <c:pt idx="44">
                  <c:v>0</c:v>
                </c:pt>
                <c:pt idx="45">
                  <c:v>26</c:v>
                </c:pt>
                <c:pt idx="46">
                  <c:v>1.5</c:v>
                </c:pt>
                <c:pt idx="47">
                  <c:v>0</c:v>
                </c:pt>
                <c:pt idx="48">
                  <c:v>0</c:v>
                </c:pt>
                <c:pt idx="49">
                  <c:v>25</c:v>
                </c:pt>
                <c:pt idx="50">
                  <c:v>42.75</c:v>
                </c:pt>
                <c:pt idx="51">
                  <c:v>34</c:v>
                </c:pt>
                <c:pt idx="52">
                  <c:v>31.5</c:v>
                </c:pt>
                <c:pt idx="53">
                  <c:v>55.25</c:v>
                </c:pt>
                <c:pt idx="54">
                  <c:v>30.75</c:v>
                </c:pt>
                <c:pt idx="55">
                  <c:v>68.5</c:v>
                </c:pt>
                <c:pt idx="56">
                  <c:v>68</c:v>
                </c:pt>
                <c:pt idx="57">
                  <c:v>48.25</c:v>
                </c:pt>
                <c:pt idx="58">
                  <c:v>43.75</c:v>
                </c:pt>
                <c:pt idx="59">
                  <c:v>46.25</c:v>
                </c:pt>
                <c:pt idx="60">
                  <c:v>65.75</c:v>
                </c:pt>
                <c:pt idx="61">
                  <c:v>66.5</c:v>
                </c:pt>
                <c:pt idx="62">
                  <c:v>73.75</c:v>
                </c:pt>
                <c:pt idx="63">
                  <c:v>72.75</c:v>
                </c:pt>
                <c:pt idx="64">
                  <c:v>56.25</c:v>
                </c:pt>
                <c:pt idx="65">
                  <c:v>69</c:v>
                </c:pt>
                <c:pt idx="66">
                  <c:v>32</c:v>
                </c:pt>
                <c:pt idx="67">
                  <c:v>40</c:v>
                </c:pt>
                <c:pt idx="68">
                  <c:v>66.25</c:v>
                </c:pt>
                <c:pt idx="69">
                  <c:v>9</c:v>
                </c:pt>
                <c:pt idx="70">
                  <c:v>15.5</c:v>
                </c:pt>
                <c:pt idx="71">
                  <c:v>25.25</c:v>
                </c:pt>
                <c:pt idx="72">
                  <c:v>26.25</c:v>
                </c:pt>
                <c:pt idx="73">
                  <c:v>25.25</c:v>
                </c:pt>
                <c:pt idx="74">
                  <c:v>50</c:v>
                </c:pt>
                <c:pt idx="75">
                  <c:v>25</c:v>
                </c:pt>
                <c:pt idx="76">
                  <c:v>0</c:v>
                </c:pt>
                <c:pt idx="77">
                  <c:v>33.25</c:v>
                </c:pt>
                <c:pt idx="78">
                  <c:v>25</c:v>
                </c:pt>
                <c:pt idx="79">
                  <c:v>0</c:v>
                </c:pt>
                <c:pt idx="80">
                  <c:v>27.25</c:v>
                </c:pt>
                <c:pt idx="81">
                  <c:v>24.75</c:v>
                </c:pt>
                <c:pt idx="82">
                  <c:v>50.5</c:v>
                </c:pt>
                <c:pt idx="83">
                  <c:v>26</c:v>
                </c:pt>
                <c:pt idx="84">
                  <c:v>20.75</c:v>
                </c:pt>
                <c:pt idx="85">
                  <c:v>18.75</c:v>
                </c:pt>
                <c:pt idx="86">
                  <c:v>24.75</c:v>
                </c:pt>
                <c:pt idx="87">
                  <c:v>25</c:v>
                </c:pt>
                <c:pt idx="88">
                  <c:v>25.25</c:v>
                </c:pt>
                <c:pt idx="89">
                  <c:v>25</c:v>
                </c:pt>
                <c:pt idx="90">
                  <c:v>25.25</c:v>
                </c:pt>
                <c:pt idx="91">
                  <c:v>25</c:v>
                </c:pt>
                <c:pt idx="92">
                  <c:v>24.75</c:v>
                </c:pt>
                <c:pt idx="93">
                  <c:v>24.25</c:v>
                </c:pt>
                <c:pt idx="94">
                  <c:v>31.25</c:v>
                </c:pt>
                <c:pt idx="95">
                  <c:v>71.5</c:v>
                </c:pt>
                <c:pt idx="96">
                  <c:v>79.25</c:v>
                </c:pt>
                <c:pt idx="97">
                  <c:v>86.75</c:v>
                </c:pt>
                <c:pt idx="98">
                  <c:v>83.5</c:v>
                </c:pt>
                <c:pt idx="99">
                  <c:v>75</c:v>
                </c:pt>
                <c:pt idx="100">
                  <c:v>93.75</c:v>
                </c:pt>
                <c:pt idx="101">
                  <c:v>70</c:v>
                </c:pt>
                <c:pt idx="102">
                  <c:v>83</c:v>
                </c:pt>
                <c:pt idx="103">
                  <c:v>72.5</c:v>
                </c:pt>
                <c:pt idx="104">
                  <c:v>85.25</c:v>
                </c:pt>
                <c:pt idx="105">
                  <c:v>81.5</c:v>
                </c:pt>
                <c:pt idx="106">
                  <c:v>34.75</c:v>
                </c:pt>
                <c:pt idx="107">
                  <c:v>46.5</c:v>
                </c:pt>
                <c:pt idx="108">
                  <c:v>43</c:v>
                </c:pt>
                <c:pt idx="109">
                  <c:v>44</c:v>
                </c:pt>
                <c:pt idx="110">
                  <c:v>59</c:v>
                </c:pt>
                <c:pt idx="111">
                  <c:v>37.5</c:v>
                </c:pt>
                <c:pt idx="112">
                  <c:v>49.75</c:v>
                </c:pt>
                <c:pt idx="113">
                  <c:v>56.25</c:v>
                </c:pt>
                <c:pt idx="114">
                  <c:v>71.75</c:v>
                </c:pt>
                <c:pt idx="115">
                  <c:v>64.25</c:v>
                </c:pt>
                <c:pt idx="116">
                  <c:v>65</c:v>
                </c:pt>
                <c:pt idx="117">
                  <c:v>63</c:v>
                </c:pt>
                <c:pt idx="118">
                  <c:v>58</c:v>
                </c:pt>
                <c:pt idx="119">
                  <c:v>69</c:v>
                </c:pt>
                <c:pt idx="120">
                  <c:v>42.75</c:v>
                </c:pt>
                <c:pt idx="121">
                  <c:v>61.75</c:v>
                </c:pt>
                <c:pt idx="122">
                  <c:v>43.75</c:v>
                </c:pt>
                <c:pt idx="123">
                  <c:v>62.5</c:v>
                </c:pt>
                <c:pt idx="124">
                  <c:v>69</c:v>
                </c:pt>
                <c:pt idx="125">
                  <c:v>79.25</c:v>
                </c:pt>
                <c:pt idx="126">
                  <c:v>59.25</c:v>
                </c:pt>
                <c:pt idx="127">
                  <c:v>63</c:v>
                </c:pt>
                <c:pt idx="128">
                  <c:v>69.25</c:v>
                </c:pt>
                <c:pt idx="129">
                  <c:v>39.75</c:v>
                </c:pt>
                <c:pt idx="130">
                  <c:v>74</c:v>
                </c:pt>
                <c:pt idx="131">
                  <c:v>49</c:v>
                </c:pt>
                <c:pt idx="132">
                  <c:v>71</c:v>
                </c:pt>
                <c:pt idx="133">
                  <c:v>60.5</c:v>
                </c:pt>
                <c:pt idx="134">
                  <c:v>59.5</c:v>
                </c:pt>
                <c:pt idx="135">
                  <c:v>63.25</c:v>
                </c:pt>
                <c:pt idx="136">
                  <c:v>55.5</c:v>
                </c:pt>
                <c:pt idx="137">
                  <c:v>79.5</c:v>
                </c:pt>
                <c:pt idx="138">
                  <c:v>73.75</c:v>
                </c:pt>
                <c:pt idx="139">
                  <c:v>69</c:v>
                </c:pt>
                <c:pt idx="140">
                  <c:v>61.75</c:v>
                </c:pt>
                <c:pt idx="141">
                  <c:v>46.5</c:v>
                </c:pt>
                <c:pt idx="142">
                  <c:v>54.5</c:v>
                </c:pt>
                <c:pt idx="143">
                  <c:v>46</c:v>
                </c:pt>
                <c:pt idx="144">
                  <c:v>74.5</c:v>
                </c:pt>
                <c:pt idx="145">
                  <c:v>50.5</c:v>
                </c:pt>
                <c:pt idx="146">
                  <c:v>72.25</c:v>
                </c:pt>
                <c:pt idx="147">
                  <c:v>64.75</c:v>
                </c:pt>
                <c:pt idx="148">
                  <c:v>45.25</c:v>
                </c:pt>
                <c:pt idx="149">
                  <c:v>59.75</c:v>
                </c:pt>
                <c:pt idx="150">
                  <c:v>58.5</c:v>
                </c:pt>
                <c:pt idx="151">
                  <c:v>44.25</c:v>
                </c:pt>
                <c:pt idx="152">
                  <c:v>66.25</c:v>
                </c:pt>
                <c:pt idx="153">
                  <c:v>52.25</c:v>
                </c:pt>
                <c:pt idx="154">
                  <c:v>63.75</c:v>
                </c:pt>
                <c:pt idx="155">
                  <c:v>53</c:v>
                </c:pt>
                <c:pt idx="156">
                  <c:v>68.75</c:v>
                </c:pt>
                <c:pt idx="157">
                  <c:v>57</c:v>
                </c:pt>
                <c:pt idx="158">
                  <c:v>62.25</c:v>
                </c:pt>
                <c:pt idx="159">
                  <c:v>54.75</c:v>
                </c:pt>
                <c:pt idx="160">
                  <c:v>60.5</c:v>
                </c:pt>
                <c:pt idx="161">
                  <c:v>66.75</c:v>
                </c:pt>
                <c:pt idx="162">
                  <c:v>42.5</c:v>
                </c:pt>
                <c:pt idx="163">
                  <c:v>54.5</c:v>
                </c:pt>
                <c:pt idx="164">
                  <c:v>68.5</c:v>
                </c:pt>
                <c:pt idx="165">
                  <c:v>18</c:v>
                </c:pt>
                <c:pt idx="166">
                  <c:v>56.5</c:v>
                </c:pt>
                <c:pt idx="167">
                  <c:v>76.75</c:v>
                </c:pt>
                <c:pt idx="168">
                  <c:v>62</c:v>
                </c:pt>
                <c:pt idx="169">
                  <c:v>51.25</c:v>
                </c:pt>
                <c:pt idx="170">
                  <c:v>80.25</c:v>
                </c:pt>
                <c:pt idx="171">
                  <c:v>49.25</c:v>
                </c:pt>
                <c:pt idx="172">
                  <c:v>44.75</c:v>
                </c:pt>
                <c:pt idx="173">
                  <c:v>59</c:v>
                </c:pt>
                <c:pt idx="174">
                  <c:v>46.5</c:v>
                </c:pt>
                <c:pt idx="175">
                  <c:v>44.5</c:v>
                </c:pt>
                <c:pt idx="176">
                  <c:v>41.5</c:v>
                </c:pt>
                <c:pt idx="177">
                  <c:v>39</c:v>
                </c:pt>
                <c:pt idx="178">
                  <c:v>43.5</c:v>
                </c:pt>
                <c:pt idx="179">
                  <c:v>44.5</c:v>
                </c:pt>
                <c:pt idx="180">
                  <c:v>47.5</c:v>
                </c:pt>
                <c:pt idx="181">
                  <c:v>68</c:v>
                </c:pt>
                <c:pt idx="182">
                  <c:v>64.25</c:v>
                </c:pt>
                <c:pt idx="183">
                  <c:v>63.75</c:v>
                </c:pt>
                <c:pt idx="184">
                  <c:v>59.25</c:v>
                </c:pt>
                <c:pt idx="185">
                  <c:v>60</c:v>
                </c:pt>
                <c:pt idx="186">
                  <c:v>54</c:v>
                </c:pt>
                <c:pt idx="187">
                  <c:v>42</c:v>
                </c:pt>
                <c:pt idx="188">
                  <c:v>51</c:v>
                </c:pt>
                <c:pt idx="189">
                  <c:v>60.25</c:v>
                </c:pt>
                <c:pt idx="190">
                  <c:v>68.25</c:v>
                </c:pt>
                <c:pt idx="191">
                  <c:v>50.25</c:v>
                </c:pt>
                <c:pt idx="192">
                  <c:v>49.75</c:v>
                </c:pt>
                <c:pt idx="193">
                  <c:v>59</c:v>
                </c:pt>
                <c:pt idx="194">
                  <c:v>48.5</c:v>
                </c:pt>
                <c:pt idx="195">
                  <c:v>49.25</c:v>
                </c:pt>
                <c:pt idx="196">
                  <c:v>50</c:v>
                </c:pt>
                <c:pt idx="197">
                  <c:v>54.75</c:v>
                </c:pt>
                <c:pt idx="198">
                  <c:v>48.75</c:v>
                </c:pt>
                <c:pt idx="199">
                  <c:v>56.25</c:v>
                </c:pt>
                <c:pt idx="200">
                  <c:v>56.5</c:v>
                </c:pt>
                <c:pt idx="201">
                  <c:v>58</c:v>
                </c:pt>
                <c:pt idx="202">
                  <c:v>54</c:v>
                </c:pt>
                <c:pt idx="203">
                  <c:v>52.5</c:v>
                </c:pt>
                <c:pt idx="204">
                  <c:v>57.75</c:v>
                </c:pt>
                <c:pt idx="205">
                  <c:v>50.25</c:v>
                </c:pt>
                <c:pt idx="206">
                  <c:v>45.75</c:v>
                </c:pt>
                <c:pt idx="207">
                  <c:v>65.75</c:v>
                </c:pt>
                <c:pt idx="208">
                  <c:v>50.25</c:v>
                </c:pt>
                <c:pt idx="209">
                  <c:v>58</c:v>
                </c:pt>
                <c:pt idx="210">
                  <c:v>51.5</c:v>
                </c:pt>
                <c:pt idx="211">
                  <c:v>49.75</c:v>
                </c:pt>
                <c:pt idx="212">
                  <c:v>39.75</c:v>
                </c:pt>
                <c:pt idx="213">
                  <c:v>44.25</c:v>
                </c:pt>
                <c:pt idx="214">
                  <c:v>37</c:v>
                </c:pt>
                <c:pt idx="215">
                  <c:v>56.75</c:v>
                </c:pt>
                <c:pt idx="216">
                  <c:v>64.75</c:v>
                </c:pt>
                <c:pt idx="217">
                  <c:v>56.5</c:v>
                </c:pt>
                <c:pt idx="218">
                  <c:v>50</c:v>
                </c:pt>
                <c:pt idx="219">
                  <c:v>55</c:v>
                </c:pt>
                <c:pt idx="220">
                  <c:v>54.5</c:v>
                </c:pt>
                <c:pt idx="221">
                  <c:v>61</c:v>
                </c:pt>
                <c:pt idx="222">
                  <c:v>54.25</c:v>
                </c:pt>
                <c:pt idx="223">
                  <c:v>47.75</c:v>
                </c:pt>
                <c:pt idx="224">
                  <c:v>52.5</c:v>
                </c:pt>
                <c:pt idx="225">
                  <c:v>51.25</c:v>
                </c:pt>
                <c:pt idx="226">
                  <c:v>42.5</c:v>
                </c:pt>
                <c:pt idx="227">
                  <c:v>40</c:v>
                </c:pt>
                <c:pt idx="228">
                  <c:v>48.5</c:v>
                </c:pt>
                <c:pt idx="229">
                  <c:v>53.75</c:v>
                </c:pt>
                <c:pt idx="230">
                  <c:v>54</c:v>
                </c:pt>
                <c:pt idx="231">
                  <c:v>59.75</c:v>
                </c:pt>
                <c:pt idx="232">
                  <c:v>60.5</c:v>
                </c:pt>
                <c:pt idx="233">
                  <c:v>52.75</c:v>
                </c:pt>
                <c:pt idx="234">
                  <c:v>33</c:v>
                </c:pt>
                <c:pt idx="235">
                  <c:v>68.25</c:v>
                </c:pt>
                <c:pt idx="236">
                  <c:v>67</c:v>
                </c:pt>
                <c:pt idx="237">
                  <c:v>61.25</c:v>
                </c:pt>
                <c:pt idx="238">
                  <c:v>59.75</c:v>
                </c:pt>
                <c:pt idx="239">
                  <c:v>51.5</c:v>
                </c:pt>
                <c:pt idx="240">
                  <c:v>49</c:v>
                </c:pt>
                <c:pt idx="241">
                  <c:v>51.25</c:v>
                </c:pt>
                <c:pt idx="242">
                  <c:v>44</c:v>
                </c:pt>
                <c:pt idx="243">
                  <c:v>48.25</c:v>
                </c:pt>
                <c:pt idx="244">
                  <c:v>58</c:v>
                </c:pt>
                <c:pt idx="245">
                  <c:v>56.5</c:v>
                </c:pt>
                <c:pt idx="246">
                  <c:v>51.75</c:v>
                </c:pt>
                <c:pt idx="247">
                  <c:v>57.75</c:v>
                </c:pt>
                <c:pt idx="248">
                  <c:v>54.5</c:v>
                </c:pt>
                <c:pt idx="249">
                  <c:v>55.75</c:v>
                </c:pt>
                <c:pt idx="250">
                  <c:v>46.75</c:v>
                </c:pt>
                <c:pt idx="251">
                  <c:v>42.5</c:v>
                </c:pt>
                <c:pt idx="252">
                  <c:v>54.75</c:v>
                </c:pt>
                <c:pt idx="253">
                  <c:v>46.5</c:v>
                </c:pt>
                <c:pt idx="254">
                  <c:v>54.75</c:v>
                </c:pt>
                <c:pt idx="255">
                  <c:v>68.25</c:v>
                </c:pt>
                <c:pt idx="256">
                  <c:v>61.25</c:v>
                </c:pt>
                <c:pt idx="257">
                  <c:v>54.5</c:v>
                </c:pt>
                <c:pt idx="258">
                  <c:v>58</c:v>
                </c:pt>
                <c:pt idx="259">
                  <c:v>55</c:v>
                </c:pt>
                <c:pt idx="260">
                  <c:v>35</c:v>
                </c:pt>
                <c:pt idx="261">
                  <c:v>62.5</c:v>
                </c:pt>
                <c:pt idx="262">
                  <c:v>48.5</c:v>
                </c:pt>
                <c:pt idx="263">
                  <c:v>72.5</c:v>
                </c:pt>
                <c:pt idx="264">
                  <c:v>47</c:v>
                </c:pt>
                <c:pt idx="265">
                  <c:v>60.25</c:v>
                </c:pt>
                <c:pt idx="266">
                  <c:v>57.5</c:v>
                </c:pt>
                <c:pt idx="267">
                  <c:v>56.25</c:v>
                </c:pt>
                <c:pt idx="268">
                  <c:v>70</c:v>
                </c:pt>
                <c:pt idx="269">
                  <c:v>51.25</c:v>
                </c:pt>
                <c:pt idx="270">
                  <c:v>56.5</c:v>
                </c:pt>
                <c:pt idx="271">
                  <c:v>54.25</c:v>
                </c:pt>
                <c:pt idx="272">
                  <c:v>52.25</c:v>
                </c:pt>
                <c:pt idx="273">
                  <c:v>56.5</c:v>
                </c:pt>
                <c:pt idx="274">
                  <c:v>51.25</c:v>
                </c:pt>
                <c:pt idx="275">
                  <c:v>62</c:v>
                </c:pt>
                <c:pt idx="276">
                  <c:v>52.25</c:v>
                </c:pt>
                <c:pt idx="277">
                  <c:v>63.5</c:v>
                </c:pt>
                <c:pt idx="278">
                  <c:v>44.25</c:v>
                </c:pt>
                <c:pt idx="279">
                  <c:v>51.25</c:v>
                </c:pt>
                <c:pt idx="280">
                  <c:v>2.5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51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0966256"/>
        <c:axId val="-560962992"/>
      </c:scatterChart>
      <c:valAx>
        <c:axId val="-560972240"/>
        <c:scaling>
          <c:orientation val="minMax"/>
          <c:max val="2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73872"/>
        <c:crosses val="autoZero"/>
        <c:crossBetween val="midCat"/>
        <c:dispUnits>
          <c:builtInUnit val="thousands"/>
        </c:dispUnits>
      </c:valAx>
      <c:valAx>
        <c:axId val="-56097387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Core type utilization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72240"/>
        <c:crosses val="autoZero"/>
        <c:crossBetween val="midCat"/>
      </c:valAx>
      <c:valAx>
        <c:axId val="-560962992"/>
        <c:scaling>
          <c:orientation val="minMax"/>
          <c:max val="100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66256"/>
        <c:crosses val="max"/>
        <c:crossBetween val="midCat"/>
        <c:majorUnit val="20"/>
      </c:valAx>
      <c:valAx>
        <c:axId val="-560966256"/>
        <c:scaling>
          <c:orientation val="minMax"/>
          <c:max val="20000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0962992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Little core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478</c:v>
                </c:pt>
                <c:pt idx="1">
                  <c:v>431</c:v>
                </c:pt>
                <c:pt idx="2">
                  <c:v>399</c:v>
                </c:pt>
                <c:pt idx="3">
                  <c:v>392</c:v>
                </c:pt>
                <c:pt idx="4">
                  <c:v>379</c:v>
                </c:pt>
                <c:pt idx="5">
                  <c:v>389</c:v>
                </c:pt>
                <c:pt idx="6">
                  <c:v>390</c:v>
                </c:pt>
                <c:pt idx="7">
                  <c:v>390</c:v>
                </c:pt>
                <c:pt idx="8">
                  <c:v>392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5150176"/>
        <c:axId val="-565152352"/>
      </c:scatterChart>
      <c:scatterChart>
        <c:scatterStyle val="smoothMarker"/>
        <c:varyColors val="0"/>
        <c:ser>
          <c:idx val="1"/>
          <c:order val="1"/>
          <c:tx>
            <c:v>Big core</c:v>
          </c:tx>
          <c:spPr>
            <a:ln w="381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square"/>
            <c:size val="9"/>
            <c:spPr>
              <a:solidFill>
                <a:srgbClr val="FF0000"/>
              </a:solidFill>
              <a:ln w="38100">
                <a:solidFill>
                  <a:schemeClr val="tx1"/>
                </a:solidFill>
              </a:ln>
              <a:effectLst/>
            </c:spPr>
          </c:marker>
          <c:xVal>
            <c:numRef>
              <c:f>Sheet1!$A$11:$A$22</c:f>
              <c:numCache>
                <c:formatCode>General</c:formatCode>
                <c:ptCount val="12"/>
                <c:pt idx="0">
                  <c:v>800</c:v>
                </c:pt>
                <c:pt idx="1">
                  <c:v>900</c:v>
                </c:pt>
                <c:pt idx="2">
                  <c:v>1000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  <c:pt idx="7">
                  <c:v>1500</c:v>
                </c:pt>
                <c:pt idx="8">
                  <c:v>1600</c:v>
                </c:pt>
                <c:pt idx="9">
                  <c:v>1700</c:v>
                </c:pt>
                <c:pt idx="10">
                  <c:v>1800</c:v>
                </c:pt>
                <c:pt idx="11">
                  <c:v>1900</c:v>
                </c:pt>
              </c:numCache>
            </c:numRef>
          </c:xVal>
          <c:yVal>
            <c:numRef>
              <c:f>Sheet1!$C$11:$C$22</c:f>
              <c:numCache>
                <c:formatCode>General</c:formatCode>
                <c:ptCount val="12"/>
                <c:pt idx="0">
                  <c:v>530</c:v>
                </c:pt>
                <c:pt idx="1">
                  <c:v>530</c:v>
                </c:pt>
                <c:pt idx="2">
                  <c:v>534</c:v>
                </c:pt>
                <c:pt idx="3">
                  <c:v>540</c:v>
                </c:pt>
                <c:pt idx="4">
                  <c:v>552</c:v>
                </c:pt>
                <c:pt idx="5">
                  <c:v>554</c:v>
                </c:pt>
                <c:pt idx="6">
                  <c:v>559</c:v>
                </c:pt>
                <c:pt idx="7">
                  <c:v>571</c:v>
                </c:pt>
                <c:pt idx="8">
                  <c:v>606</c:v>
                </c:pt>
                <c:pt idx="9">
                  <c:v>648</c:v>
                </c:pt>
                <c:pt idx="10">
                  <c:v>706</c:v>
                </c:pt>
                <c:pt idx="11">
                  <c:v>777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5146912"/>
        <c:axId val="-565155616"/>
      </c:scatterChart>
      <c:valAx>
        <c:axId val="-565150176"/>
        <c:scaling>
          <c:orientation val="minMax"/>
          <c:max val="2000"/>
          <c:min val="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(MHz)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52352"/>
        <c:crosses val="autoZero"/>
        <c:crossBetween val="midCat"/>
      </c:valAx>
      <c:valAx>
        <c:axId val="-565152352"/>
        <c:scaling>
          <c:orientation val="minMax"/>
          <c:max val="8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consumption (uAh)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50176"/>
        <c:crosses val="autoZero"/>
        <c:crossBetween val="midCat"/>
      </c:valAx>
      <c:valAx>
        <c:axId val="-565155616"/>
        <c:scaling>
          <c:orientation val="minMax"/>
          <c:max val="800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46912"/>
        <c:crosses val="max"/>
        <c:crossBetween val="midCat"/>
      </c:valAx>
      <c:valAx>
        <c:axId val="-565146912"/>
        <c:scaling>
          <c:orientation val="minMax"/>
          <c:max val="2000"/>
          <c:min val="500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55616"/>
        <c:crosses val="max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200675976823657"/>
          <c:y val="0.50045900512435948"/>
          <c:w val="0.32742802786444147"/>
          <c:h val="0.1911992250968629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Little core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478</c:v>
                </c:pt>
                <c:pt idx="1">
                  <c:v>431</c:v>
                </c:pt>
                <c:pt idx="2">
                  <c:v>399</c:v>
                </c:pt>
                <c:pt idx="3">
                  <c:v>392</c:v>
                </c:pt>
                <c:pt idx="4">
                  <c:v>379</c:v>
                </c:pt>
                <c:pt idx="5">
                  <c:v>389</c:v>
                </c:pt>
                <c:pt idx="6">
                  <c:v>390</c:v>
                </c:pt>
                <c:pt idx="7">
                  <c:v>390</c:v>
                </c:pt>
                <c:pt idx="8">
                  <c:v>392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5144736"/>
        <c:axId val="-565151808"/>
      </c:scatterChart>
      <c:scatterChart>
        <c:scatterStyle val="smoothMarker"/>
        <c:varyColors val="0"/>
        <c:ser>
          <c:idx val="1"/>
          <c:order val="1"/>
          <c:tx>
            <c:v>Big core</c:v>
          </c:tx>
          <c:spPr>
            <a:ln w="381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square"/>
            <c:size val="9"/>
            <c:spPr>
              <a:solidFill>
                <a:srgbClr val="FF0000"/>
              </a:solidFill>
              <a:ln w="38100">
                <a:solidFill>
                  <a:schemeClr val="tx1"/>
                </a:solidFill>
              </a:ln>
              <a:effectLst/>
            </c:spPr>
          </c:marker>
          <c:xVal>
            <c:numRef>
              <c:f>Sheet1!$A$11:$A$22</c:f>
              <c:numCache>
                <c:formatCode>General</c:formatCode>
                <c:ptCount val="12"/>
                <c:pt idx="0">
                  <c:v>800</c:v>
                </c:pt>
                <c:pt idx="1">
                  <c:v>900</c:v>
                </c:pt>
                <c:pt idx="2">
                  <c:v>1000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  <c:pt idx="7">
                  <c:v>1500</c:v>
                </c:pt>
                <c:pt idx="8">
                  <c:v>1600</c:v>
                </c:pt>
                <c:pt idx="9">
                  <c:v>1700</c:v>
                </c:pt>
                <c:pt idx="10">
                  <c:v>1800</c:v>
                </c:pt>
                <c:pt idx="11">
                  <c:v>1900</c:v>
                </c:pt>
              </c:numCache>
            </c:numRef>
          </c:xVal>
          <c:yVal>
            <c:numRef>
              <c:f>Sheet1!$C$11:$C$22</c:f>
              <c:numCache>
                <c:formatCode>General</c:formatCode>
                <c:ptCount val="12"/>
                <c:pt idx="0">
                  <c:v>530</c:v>
                </c:pt>
                <c:pt idx="1">
                  <c:v>530</c:v>
                </c:pt>
                <c:pt idx="2">
                  <c:v>534</c:v>
                </c:pt>
                <c:pt idx="3">
                  <c:v>540</c:v>
                </c:pt>
                <c:pt idx="4">
                  <c:v>552</c:v>
                </c:pt>
                <c:pt idx="5">
                  <c:v>554</c:v>
                </c:pt>
                <c:pt idx="6">
                  <c:v>559</c:v>
                </c:pt>
                <c:pt idx="7">
                  <c:v>571</c:v>
                </c:pt>
                <c:pt idx="8">
                  <c:v>606</c:v>
                </c:pt>
                <c:pt idx="9">
                  <c:v>648</c:v>
                </c:pt>
                <c:pt idx="10">
                  <c:v>706</c:v>
                </c:pt>
                <c:pt idx="11">
                  <c:v>777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5145824"/>
        <c:axId val="-565155072"/>
      </c:scatterChart>
      <c:valAx>
        <c:axId val="-565144736"/>
        <c:scaling>
          <c:orientation val="minMax"/>
          <c:max val="2000"/>
          <c:min val="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(MHz)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51808"/>
        <c:crosses val="autoZero"/>
        <c:crossBetween val="midCat"/>
      </c:valAx>
      <c:valAx>
        <c:axId val="-565151808"/>
        <c:scaling>
          <c:orientation val="minMax"/>
          <c:max val="8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consumption (uAh)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44736"/>
        <c:crosses val="autoZero"/>
        <c:crossBetween val="midCat"/>
      </c:valAx>
      <c:valAx>
        <c:axId val="-565155072"/>
        <c:scaling>
          <c:orientation val="minMax"/>
          <c:max val="800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45824"/>
        <c:crosses val="max"/>
        <c:crossBetween val="midCat"/>
      </c:valAx>
      <c:valAx>
        <c:axId val="-565145824"/>
        <c:scaling>
          <c:orientation val="minMax"/>
          <c:max val="2000"/>
          <c:min val="500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55072"/>
        <c:crosses val="max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200675976823657"/>
          <c:y val="0.50045900512435948"/>
          <c:w val="0.32742802786444147"/>
          <c:h val="0.1911992250968629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Little cores</c:v>
          </c:tx>
          <c:spPr>
            <a:solidFill>
              <a:srgbClr val="92D050"/>
            </a:solidFill>
            <a:ln w="31750">
              <a:solidFill>
                <a:schemeClr val="tx1"/>
              </a:solidFill>
            </a:ln>
            <a:effectLst/>
          </c:spPr>
          <c:invertIfNegative val="0"/>
          <c:cat>
            <c:strRef>
              <c:f>Sheet1!$N$20:$Z$20</c:f>
              <c:strCache>
                <c:ptCount val="12"/>
                <c:pt idx="1">
                  <c:v>CompositorRasterWorker</c:v>
                </c:pt>
                <c:pt idx="2">
                  <c:v>CrRendererMain</c:v>
                </c:pt>
                <c:pt idx="3">
                  <c:v>Compositor</c:v>
                </c:pt>
                <c:pt idx="4">
                  <c:v>Chrome_ChildIOThread</c:v>
                </c:pt>
                <c:pt idx="5">
                  <c:v>Chrome_IOThread</c:v>
                </c:pt>
                <c:pt idx="6">
                  <c:v>AsyncTransferThread</c:v>
                </c:pt>
                <c:pt idx="7">
                  <c:v>CrBrowserMain</c:v>
                </c:pt>
                <c:pt idx="8">
                  <c:v>Chrome_InProcGpuThread</c:v>
                </c:pt>
                <c:pt idx="9">
                  <c:v>Chrome_ChildIOThread/GPU</c:v>
                </c:pt>
                <c:pt idx="10">
                  <c:v>SimpleCacheWorker</c:v>
                </c:pt>
                <c:pt idx="11">
                  <c:v>Other</c:v>
                </c:pt>
              </c:strCache>
            </c:strRef>
          </c:cat>
          <c:val>
            <c:numRef>
              <c:f>Sheet1!$N$21:$Z$21</c:f>
              <c:numCache>
                <c:formatCode>General</c:formatCode>
                <c:ptCount val="13"/>
                <c:pt idx="1">
                  <c:v>0.147959328331494</c:v>
                </c:pt>
                <c:pt idx="2">
                  <c:v>0.91250914021408602</c:v>
                </c:pt>
                <c:pt idx="3">
                  <c:v>0.59369604677763399</c:v>
                </c:pt>
                <c:pt idx="4">
                  <c:v>2.0096133141134001</c:v>
                </c:pt>
                <c:pt idx="5">
                  <c:v>1.62731767880902</c:v>
                </c:pt>
                <c:pt idx="6">
                  <c:v>0.33357931417138198</c:v>
                </c:pt>
                <c:pt idx="7">
                  <c:v>1.74295531386108</c:v>
                </c:pt>
                <c:pt idx="8">
                  <c:v>0.97596634619541101</c:v>
                </c:pt>
                <c:pt idx="9">
                  <c:v>0.89925386017540099</c:v>
                </c:pt>
                <c:pt idx="10">
                  <c:v>1.8185714465694001</c:v>
                </c:pt>
                <c:pt idx="11">
                  <c:v>0.20509637993715596</c:v>
                </c:pt>
              </c:numCache>
            </c:numRef>
          </c:val>
        </c:ser>
        <c:ser>
          <c:idx val="1"/>
          <c:order val="1"/>
          <c:tx>
            <c:v>Big cores</c:v>
          </c:tx>
          <c:spPr>
            <a:solidFill>
              <a:srgbClr val="FF0000"/>
            </a:solidFill>
            <a:ln w="31750">
              <a:solidFill>
                <a:schemeClr val="tx1"/>
              </a:solidFill>
            </a:ln>
            <a:effectLst/>
          </c:spPr>
          <c:invertIfNegative val="0"/>
          <c:cat>
            <c:strRef>
              <c:f>Sheet1!$N$20:$Z$20</c:f>
              <c:strCache>
                <c:ptCount val="12"/>
                <c:pt idx="1">
                  <c:v>CompositorRasterWorker</c:v>
                </c:pt>
                <c:pt idx="2">
                  <c:v>CrRendererMain</c:v>
                </c:pt>
                <c:pt idx="3">
                  <c:v>Compositor</c:v>
                </c:pt>
                <c:pt idx="4">
                  <c:v>Chrome_ChildIOThread</c:v>
                </c:pt>
                <c:pt idx="5">
                  <c:v>Chrome_IOThread</c:v>
                </c:pt>
                <c:pt idx="6">
                  <c:v>AsyncTransferThread</c:v>
                </c:pt>
                <c:pt idx="7">
                  <c:v>CrBrowserMain</c:v>
                </c:pt>
                <c:pt idx="8">
                  <c:v>Chrome_InProcGpuThread</c:v>
                </c:pt>
                <c:pt idx="9">
                  <c:v>Chrome_ChildIOThread/GPU</c:v>
                </c:pt>
                <c:pt idx="10">
                  <c:v>SimpleCacheWorker</c:v>
                </c:pt>
                <c:pt idx="11">
                  <c:v>Other</c:v>
                </c:pt>
              </c:strCache>
            </c:strRef>
          </c:cat>
          <c:val>
            <c:numRef>
              <c:f>Sheet1!$N$22:$Z$22</c:f>
              <c:numCache>
                <c:formatCode>General</c:formatCode>
                <c:ptCount val="13"/>
                <c:pt idx="1">
                  <c:v>21.385209700935999</c:v>
                </c:pt>
                <c:pt idx="2">
                  <c:v>14.017284746969301</c:v>
                </c:pt>
                <c:pt idx="3">
                  <c:v>13.739488165606399</c:v>
                </c:pt>
                <c:pt idx="4">
                  <c:v>10.0384020779659</c:v>
                </c:pt>
                <c:pt idx="5">
                  <c:v>6.9089744142420697</c:v>
                </c:pt>
                <c:pt idx="6">
                  <c:v>6.8113252651977101</c:v>
                </c:pt>
                <c:pt idx="7">
                  <c:v>4.9600060216485096</c:v>
                </c:pt>
                <c:pt idx="8">
                  <c:v>3.66977552695508</c:v>
                </c:pt>
                <c:pt idx="9">
                  <c:v>3.6415352161675001</c:v>
                </c:pt>
                <c:pt idx="10">
                  <c:v>1.76614226505429</c:v>
                </c:pt>
                <c:pt idx="11">
                  <c:v>1.7953384301017925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565153984"/>
        <c:axId val="-565158336"/>
      </c:barChart>
      <c:barChart>
        <c:barDir val="bar"/>
        <c:grouping val="stacked"/>
        <c:varyColors val="0"/>
        <c:ser>
          <c:idx val="2"/>
          <c:order val="2"/>
          <c:tx>
            <c:v>blank</c:v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Sheet1!$O$20:$Y$20</c:f>
              <c:strCache>
                <c:ptCount val="11"/>
                <c:pt idx="0">
                  <c:v>CompositorRasterWorker</c:v>
                </c:pt>
                <c:pt idx="1">
                  <c:v>CrRendererMain</c:v>
                </c:pt>
                <c:pt idx="2">
                  <c:v>Compositor</c:v>
                </c:pt>
                <c:pt idx="3">
                  <c:v>Chrome_ChildIOThread</c:v>
                </c:pt>
                <c:pt idx="4">
                  <c:v>Chrome_IOThread</c:v>
                </c:pt>
                <c:pt idx="5">
                  <c:v>AsyncTransferThread</c:v>
                </c:pt>
                <c:pt idx="6">
                  <c:v>CrBrowserMain</c:v>
                </c:pt>
                <c:pt idx="7">
                  <c:v>Chrome_InProcGpuThread</c:v>
                </c:pt>
                <c:pt idx="8">
                  <c:v>Chrome_ChildIOThread/GPU</c:v>
                </c:pt>
                <c:pt idx="9">
                  <c:v>SimpleCacheWorker</c:v>
                </c:pt>
                <c:pt idx="10">
                  <c:v>Other</c:v>
                </c:pt>
              </c:strCache>
            </c:strRef>
          </c:cat>
          <c:val>
            <c:numRef>
              <c:f>Sheet1!$N$23:$Z$23</c:f>
              <c:numCache>
                <c:formatCode>General</c:formatCode>
                <c:ptCount val="1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65149088"/>
        <c:axId val="-565152896"/>
      </c:barChart>
      <c:catAx>
        <c:axId val="-56515398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Web browser 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58336"/>
        <c:crosses val="autoZero"/>
        <c:auto val="1"/>
        <c:lblAlgn val="ctr"/>
        <c:lblOffset val="100"/>
        <c:noMultiLvlLbl val="0"/>
      </c:catAx>
      <c:valAx>
        <c:axId val="-565158336"/>
        <c:scaling>
          <c:orientation val="minMax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53984"/>
        <c:crosses val="autoZero"/>
        <c:crossBetween val="between"/>
        <c:majorUnit val="5"/>
      </c:valAx>
      <c:valAx>
        <c:axId val="-565152896"/>
        <c:scaling>
          <c:orientation val="minMax"/>
          <c:max val="2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49088"/>
        <c:crosses val="autoZero"/>
        <c:crossBetween val="between"/>
        <c:majorUnit val="5"/>
      </c:valAx>
      <c:catAx>
        <c:axId val="-565149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515289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7971434820647418"/>
          <c:y val="0.43593800774903135"/>
          <c:w val="0.45065748031496056"/>
          <c:h val="0.2183570803649544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S5-S</c:v>
          </c:tx>
          <c:spPr>
            <a:ln w="25400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[1]us_all!$F$2:$F$101</c:f>
              <c:numCache>
                <c:formatCode>General</c:formatCode>
                <c:ptCount val="100"/>
                <c:pt idx="0">
                  <c:v>0.21569758151177801</c:v>
                </c:pt>
                <c:pt idx="1">
                  <c:v>0.65250326871632602</c:v>
                </c:pt>
                <c:pt idx="2">
                  <c:v>0.79226407939229804</c:v>
                </c:pt>
                <c:pt idx="3">
                  <c:v>0.97005712018427703</c:v>
                </c:pt>
                <c:pt idx="4">
                  <c:v>1.3230759325386601</c:v>
                </c:pt>
                <c:pt idx="5">
                  <c:v>1.39097984913927</c:v>
                </c:pt>
                <c:pt idx="6">
                  <c:v>1.41680918513803</c:v>
                </c:pt>
                <c:pt idx="7">
                  <c:v>1.7008811386026199</c:v>
                </c:pt>
                <c:pt idx="8">
                  <c:v>1.89490770811201</c:v>
                </c:pt>
                <c:pt idx="9">
                  <c:v>1.9692002306476899</c:v>
                </c:pt>
                <c:pt idx="10">
                  <c:v>2.11449963905911</c:v>
                </c:pt>
                <c:pt idx="11">
                  <c:v>2.2439213796031101</c:v>
                </c:pt>
                <c:pt idx="12">
                  <c:v>2.3860703171981701</c:v>
                </c:pt>
                <c:pt idx="13">
                  <c:v>2.51417494401452</c:v>
                </c:pt>
                <c:pt idx="14">
                  <c:v>2.6376152780731701</c:v>
                </c:pt>
                <c:pt idx="15">
                  <c:v>2.7749528332448299</c:v>
                </c:pt>
                <c:pt idx="16">
                  <c:v>2.8031489866862298</c:v>
                </c:pt>
                <c:pt idx="17">
                  <c:v>2.80956685699126</c:v>
                </c:pt>
                <c:pt idx="18">
                  <c:v>3.3033744418551501</c:v>
                </c:pt>
                <c:pt idx="19">
                  <c:v>3.4136225858379601</c:v>
                </c:pt>
                <c:pt idx="20">
                  <c:v>3.5864042158623501</c:v>
                </c:pt>
                <c:pt idx="21">
                  <c:v>4.1224486162145304</c:v>
                </c:pt>
                <c:pt idx="22">
                  <c:v>4.1935356757917504</c:v>
                </c:pt>
                <c:pt idx="23">
                  <c:v>4.5078797289060804</c:v>
                </c:pt>
                <c:pt idx="24">
                  <c:v>4.6270832245994402</c:v>
                </c:pt>
                <c:pt idx="25">
                  <c:v>4.7417011741233601</c:v>
                </c:pt>
                <c:pt idx="26">
                  <c:v>4.84155832478059</c:v>
                </c:pt>
                <c:pt idx="27">
                  <c:v>4.8973003885996604</c:v>
                </c:pt>
                <c:pt idx="28">
                  <c:v>5.0586755562604404</c:v>
                </c:pt>
                <c:pt idx="29">
                  <c:v>5.2175492390362797</c:v>
                </c:pt>
                <c:pt idx="30">
                  <c:v>5.3192236068091496</c:v>
                </c:pt>
                <c:pt idx="31">
                  <c:v>5.5581057994769996</c:v>
                </c:pt>
                <c:pt idx="32">
                  <c:v>5.7844952299090897</c:v>
                </c:pt>
                <c:pt idx="33">
                  <c:v>6.1919075253933604</c:v>
                </c:pt>
                <c:pt idx="34">
                  <c:v>6.3549363019839102</c:v>
                </c:pt>
                <c:pt idx="35">
                  <c:v>6.3556591671412503</c:v>
                </c:pt>
                <c:pt idx="36">
                  <c:v>6.4187474914791096</c:v>
                </c:pt>
                <c:pt idx="37">
                  <c:v>6.6539085422667403</c:v>
                </c:pt>
                <c:pt idx="38">
                  <c:v>6.7435875878882703</c:v>
                </c:pt>
                <c:pt idx="39">
                  <c:v>6.7893619069613198</c:v>
                </c:pt>
                <c:pt idx="40">
                  <c:v>6.8227898498465098</c:v>
                </c:pt>
                <c:pt idx="41">
                  <c:v>7.0318141064616801</c:v>
                </c:pt>
                <c:pt idx="42">
                  <c:v>7.1923458535367502</c:v>
                </c:pt>
                <c:pt idx="43">
                  <c:v>7.4508474340017496</c:v>
                </c:pt>
                <c:pt idx="44">
                  <c:v>7.4738775800924904</c:v>
                </c:pt>
                <c:pt idx="45">
                  <c:v>7.7846425460893398</c:v>
                </c:pt>
                <c:pt idx="46">
                  <c:v>7.8418287924051304</c:v>
                </c:pt>
                <c:pt idx="47">
                  <c:v>8.1822274128726207</c:v>
                </c:pt>
                <c:pt idx="48">
                  <c:v>8.5808531994062793</c:v>
                </c:pt>
                <c:pt idx="49">
                  <c:v>8.7112248799368199</c:v>
                </c:pt>
                <c:pt idx="50">
                  <c:v>9.1356200825781197</c:v>
                </c:pt>
                <c:pt idx="51">
                  <c:v>9.2226449144652598</c:v>
                </c:pt>
                <c:pt idx="52">
                  <c:v>9.4352660796705603</c:v>
                </c:pt>
                <c:pt idx="53">
                  <c:v>9.6174553426071991</c:v>
                </c:pt>
                <c:pt idx="54">
                  <c:v>9.9281825058345206</c:v>
                </c:pt>
                <c:pt idx="55">
                  <c:v>10.018609324719799</c:v>
                </c:pt>
                <c:pt idx="56">
                  <c:v>10.1639759797606</c:v>
                </c:pt>
                <c:pt idx="57">
                  <c:v>10.313807160610001</c:v>
                </c:pt>
                <c:pt idx="58">
                  <c:v>10.473322306101</c:v>
                </c:pt>
                <c:pt idx="59">
                  <c:v>11.1546920992308</c:v>
                </c:pt>
                <c:pt idx="60">
                  <c:v>11.1885759789325</c:v>
                </c:pt>
                <c:pt idx="61">
                  <c:v>11.4602289911649</c:v>
                </c:pt>
                <c:pt idx="62">
                  <c:v>11.7720066776346</c:v>
                </c:pt>
                <c:pt idx="63">
                  <c:v>12.282267443339199</c:v>
                </c:pt>
                <c:pt idx="64">
                  <c:v>12.3457378392519</c:v>
                </c:pt>
                <c:pt idx="65">
                  <c:v>12.780292914062599</c:v>
                </c:pt>
                <c:pt idx="66">
                  <c:v>14.0305395974344</c:v>
                </c:pt>
                <c:pt idx="67">
                  <c:v>14.2690838970796</c:v>
                </c:pt>
                <c:pt idx="68">
                  <c:v>14.924748843949899</c:v>
                </c:pt>
                <c:pt idx="69">
                  <c:v>15.239524455028</c:v>
                </c:pt>
                <c:pt idx="70">
                  <c:v>15.630584188271101</c:v>
                </c:pt>
                <c:pt idx="71">
                  <c:v>15.8016771542258</c:v>
                </c:pt>
                <c:pt idx="72">
                  <c:v>15.8025994359171</c:v>
                </c:pt>
                <c:pt idx="73">
                  <c:v>15.8442028502719</c:v>
                </c:pt>
                <c:pt idx="74">
                  <c:v>16.8432068629699</c:v>
                </c:pt>
                <c:pt idx="75">
                  <c:v>16.865026148903699</c:v>
                </c:pt>
                <c:pt idx="76">
                  <c:v>17.513898985867701</c:v>
                </c:pt>
                <c:pt idx="77">
                  <c:v>17.5169558365127</c:v>
                </c:pt>
                <c:pt idx="78">
                  <c:v>17.5295374334275</c:v>
                </c:pt>
                <c:pt idx="79">
                  <c:v>17.562063156780098</c:v>
                </c:pt>
                <c:pt idx="80">
                  <c:v>18.4328625844031</c:v>
                </c:pt>
                <c:pt idx="81">
                  <c:v>18.436092602129399</c:v>
                </c:pt>
                <c:pt idx="82">
                  <c:v>18.5803782449556</c:v>
                </c:pt>
                <c:pt idx="83">
                  <c:v>18.638671348185099</c:v>
                </c:pt>
                <c:pt idx="84">
                  <c:v>19.18044645262</c:v>
                </c:pt>
                <c:pt idx="85">
                  <c:v>19.995285588331701</c:v>
                </c:pt>
                <c:pt idx="86">
                  <c:v>20.9714974471479</c:v>
                </c:pt>
                <c:pt idx="87">
                  <c:v>21.493615002056899</c:v>
                </c:pt>
                <c:pt idx="88">
                  <c:v>22.196289315898799</c:v>
                </c:pt>
                <c:pt idx="89">
                  <c:v>22.348086516100199</c:v>
                </c:pt>
                <c:pt idx="90">
                  <c:v>24.197550866177099</c:v>
                </c:pt>
                <c:pt idx="91">
                  <c:v>24.8788217119377</c:v>
                </c:pt>
                <c:pt idx="92">
                  <c:v>24.956543891867302</c:v>
                </c:pt>
                <c:pt idx="93">
                  <c:v>26.809693072291299</c:v>
                </c:pt>
                <c:pt idx="94">
                  <c:v>30.7878723128097</c:v>
                </c:pt>
                <c:pt idx="95">
                  <c:v>34.559060474917601</c:v>
                </c:pt>
                <c:pt idx="96">
                  <c:v>34.974726513571497</c:v>
                </c:pt>
                <c:pt idx="97">
                  <c:v>37.048866474183001</c:v>
                </c:pt>
                <c:pt idx="98">
                  <c:v>53.079366052589002</c:v>
                </c:pt>
                <c:pt idx="99">
                  <c:v>57.123070472157401</c:v>
                </c:pt>
              </c:numCache>
            </c:numRef>
          </c:xVal>
          <c:yVal>
            <c:numRef>
              <c:f>[1]us_all!$G$2:$G$101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ser>
          <c:idx val="3"/>
          <c:order val="1"/>
          <c:tx>
            <c:v>S5-E</c:v>
          </c:tx>
          <c:spPr>
            <a:ln w="254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Sheet4!$H$2:$H$101</c:f>
              <c:numCache>
                <c:formatCode>General</c:formatCode>
                <c:ptCount val="100"/>
                <c:pt idx="0">
                  <c:v>2.2659742692298201E-2</c:v>
                </c:pt>
                <c:pt idx="1">
                  <c:v>0.56157784997360805</c:v>
                </c:pt>
                <c:pt idx="2">
                  <c:v>0.77278987167347901</c:v>
                </c:pt>
                <c:pt idx="3">
                  <c:v>1.14828383194459</c:v>
                </c:pt>
                <c:pt idx="4">
                  <c:v>1.61449292811473</c:v>
                </c:pt>
                <c:pt idx="5">
                  <c:v>2.6637307850679401</c:v>
                </c:pt>
                <c:pt idx="6">
                  <c:v>3.28547125694194</c:v>
                </c:pt>
                <c:pt idx="7">
                  <c:v>3.6025957146613501</c:v>
                </c:pt>
                <c:pt idx="8">
                  <c:v>4.7180060083864097</c:v>
                </c:pt>
                <c:pt idx="9">
                  <c:v>5.4375563020071001</c:v>
                </c:pt>
                <c:pt idx="10">
                  <c:v>6.8785251792812199</c:v>
                </c:pt>
                <c:pt idx="11">
                  <c:v>8.0188209838656608</c:v>
                </c:pt>
                <c:pt idx="12">
                  <c:v>8.9774622722237307</c:v>
                </c:pt>
                <c:pt idx="13">
                  <c:v>9.6015827725084204</c:v>
                </c:pt>
                <c:pt idx="14">
                  <c:v>9.8395187446460106</c:v>
                </c:pt>
                <c:pt idx="15">
                  <c:v>9.9273695241554805</c:v>
                </c:pt>
                <c:pt idx="16">
                  <c:v>10.0464683646148</c:v>
                </c:pt>
                <c:pt idx="17">
                  <c:v>10.052716034059999</c:v>
                </c:pt>
                <c:pt idx="18">
                  <c:v>10.509168768150699</c:v>
                </c:pt>
                <c:pt idx="19">
                  <c:v>10.532311625649101</c:v>
                </c:pt>
                <c:pt idx="20">
                  <c:v>11.9410609103717</c:v>
                </c:pt>
                <c:pt idx="21">
                  <c:v>11.980628623323399</c:v>
                </c:pt>
                <c:pt idx="22">
                  <c:v>12.772883111834901</c:v>
                </c:pt>
                <c:pt idx="23">
                  <c:v>13.186572458727399</c:v>
                </c:pt>
                <c:pt idx="24">
                  <c:v>13.411896248248601</c:v>
                </c:pt>
                <c:pt idx="25">
                  <c:v>14.599588363114201</c:v>
                </c:pt>
                <c:pt idx="26">
                  <c:v>14.6689516445701</c:v>
                </c:pt>
                <c:pt idx="27">
                  <c:v>14.680725941260601</c:v>
                </c:pt>
                <c:pt idx="28">
                  <c:v>14.9589638224857</c:v>
                </c:pt>
                <c:pt idx="29">
                  <c:v>15.333207337067901</c:v>
                </c:pt>
                <c:pt idx="30">
                  <c:v>15.388771312093001</c:v>
                </c:pt>
                <c:pt idx="31">
                  <c:v>15.533297653845899</c:v>
                </c:pt>
                <c:pt idx="32">
                  <c:v>15.7081820945124</c:v>
                </c:pt>
                <c:pt idx="33">
                  <c:v>16.0419213300246</c:v>
                </c:pt>
                <c:pt idx="34">
                  <c:v>16.782285341197198</c:v>
                </c:pt>
                <c:pt idx="35">
                  <c:v>16.8610634488908</c:v>
                </c:pt>
                <c:pt idx="36">
                  <c:v>16.885512626927898</c:v>
                </c:pt>
                <c:pt idx="37">
                  <c:v>17.522319255307099</c:v>
                </c:pt>
                <c:pt idx="38">
                  <c:v>17.7806430564641</c:v>
                </c:pt>
                <c:pt idx="39">
                  <c:v>18.105439971562401</c:v>
                </c:pt>
                <c:pt idx="40">
                  <c:v>18.796825734024399</c:v>
                </c:pt>
                <c:pt idx="41">
                  <c:v>19.111499490683101</c:v>
                </c:pt>
                <c:pt idx="42">
                  <c:v>19.5514719515755</c:v>
                </c:pt>
                <c:pt idx="43">
                  <c:v>19.582807076385699</c:v>
                </c:pt>
                <c:pt idx="44">
                  <c:v>19.6127245156136</c:v>
                </c:pt>
                <c:pt idx="45">
                  <c:v>20.385089565690201</c:v>
                </c:pt>
                <c:pt idx="46">
                  <c:v>20.856169435654699</c:v>
                </c:pt>
                <c:pt idx="47">
                  <c:v>21.027183524468999</c:v>
                </c:pt>
                <c:pt idx="48">
                  <c:v>21.341801843016601</c:v>
                </c:pt>
                <c:pt idx="49">
                  <c:v>21.6674780030847</c:v>
                </c:pt>
                <c:pt idx="50">
                  <c:v>23.027455474058101</c:v>
                </c:pt>
                <c:pt idx="51">
                  <c:v>23.079275805565899</c:v>
                </c:pt>
                <c:pt idx="52">
                  <c:v>23.358988649620301</c:v>
                </c:pt>
                <c:pt idx="53">
                  <c:v>24.082494327831299</c:v>
                </c:pt>
                <c:pt idx="54">
                  <c:v>24.862694444119199</c:v>
                </c:pt>
                <c:pt idx="55">
                  <c:v>25.4040082280288</c:v>
                </c:pt>
                <c:pt idx="56">
                  <c:v>25.6420322295948</c:v>
                </c:pt>
                <c:pt idx="57">
                  <c:v>26.084514581354799</c:v>
                </c:pt>
                <c:pt idx="58">
                  <c:v>26.181976640685299</c:v>
                </c:pt>
                <c:pt idx="59">
                  <c:v>26.390242200514599</c:v>
                </c:pt>
                <c:pt idx="60">
                  <c:v>26.590297048727301</c:v>
                </c:pt>
                <c:pt idx="61">
                  <c:v>27.1731267134234</c:v>
                </c:pt>
                <c:pt idx="62">
                  <c:v>27.460322907502398</c:v>
                </c:pt>
                <c:pt idx="63">
                  <c:v>27.861078823186102</c:v>
                </c:pt>
                <c:pt idx="64">
                  <c:v>28.042571405012001</c:v>
                </c:pt>
                <c:pt idx="65">
                  <c:v>28.8100756875866</c:v>
                </c:pt>
                <c:pt idx="66">
                  <c:v>28.8216229448775</c:v>
                </c:pt>
                <c:pt idx="67">
                  <c:v>28.851678970099901</c:v>
                </c:pt>
                <c:pt idx="68">
                  <c:v>29.870514677108801</c:v>
                </c:pt>
                <c:pt idx="69">
                  <c:v>30.1414804292335</c:v>
                </c:pt>
                <c:pt idx="70">
                  <c:v>32.236828377836403</c:v>
                </c:pt>
                <c:pt idx="71">
                  <c:v>33.0578733514456</c:v>
                </c:pt>
                <c:pt idx="72">
                  <c:v>33.096583111223602</c:v>
                </c:pt>
                <c:pt idx="73">
                  <c:v>33.7238537027864</c:v>
                </c:pt>
                <c:pt idx="74">
                  <c:v>35.007551659196899</c:v>
                </c:pt>
                <c:pt idx="75">
                  <c:v>35.183968191114303</c:v>
                </c:pt>
                <c:pt idx="76">
                  <c:v>35.983144600325403</c:v>
                </c:pt>
                <c:pt idx="77">
                  <c:v>36.363647279721697</c:v>
                </c:pt>
                <c:pt idx="78">
                  <c:v>36.470489488674197</c:v>
                </c:pt>
                <c:pt idx="79">
                  <c:v>36.498995145698998</c:v>
                </c:pt>
                <c:pt idx="80">
                  <c:v>37.811734396522802</c:v>
                </c:pt>
                <c:pt idx="81">
                  <c:v>39.125683315978598</c:v>
                </c:pt>
                <c:pt idx="82">
                  <c:v>39.809715823323799</c:v>
                </c:pt>
                <c:pt idx="83">
                  <c:v>40.384520997545202</c:v>
                </c:pt>
                <c:pt idx="84">
                  <c:v>40.506983203506799</c:v>
                </c:pt>
                <c:pt idx="85">
                  <c:v>40.9186511465401</c:v>
                </c:pt>
                <c:pt idx="86">
                  <c:v>41.304065237153701</c:v>
                </c:pt>
                <c:pt idx="87">
                  <c:v>41.329686420418398</c:v>
                </c:pt>
                <c:pt idx="88">
                  <c:v>42.973573211533797</c:v>
                </c:pt>
                <c:pt idx="89">
                  <c:v>43.315609170353198</c:v>
                </c:pt>
                <c:pt idx="90">
                  <c:v>43.694118686357498</c:v>
                </c:pt>
                <c:pt idx="91">
                  <c:v>45.092401520960898</c:v>
                </c:pt>
                <c:pt idx="92">
                  <c:v>48.3833487562258</c:v>
                </c:pt>
                <c:pt idx="93">
                  <c:v>50.485666591846403</c:v>
                </c:pt>
                <c:pt idx="94">
                  <c:v>51.358709603583101</c:v>
                </c:pt>
                <c:pt idx="95">
                  <c:v>53.6739579720536</c:v>
                </c:pt>
                <c:pt idx="96">
                  <c:v>55.147946881016701</c:v>
                </c:pt>
                <c:pt idx="97">
                  <c:v>56.352712282497002</c:v>
                </c:pt>
                <c:pt idx="98">
                  <c:v>59.640158422444102</c:v>
                </c:pt>
                <c:pt idx="99">
                  <c:v>66.5070041334168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5148544"/>
        <c:axId val="-565148000"/>
      </c:scatterChart>
      <c:scatterChart>
        <c:scatterStyle val="lineMarker"/>
        <c:varyColors val="0"/>
        <c:ser>
          <c:idx val="1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2277248"/>
        <c:axId val="-813802336"/>
      </c:scatterChart>
      <c:valAx>
        <c:axId val="-565148544"/>
        <c:scaling>
          <c:orientation val="minMax"/>
          <c:max val="7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Average energy saving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5148000"/>
        <c:crosses val="autoZero"/>
        <c:crossBetween val="midCat"/>
        <c:majorUnit val="10"/>
      </c:valAx>
      <c:valAx>
        <c:axId val="-56514800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CDF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5148544"/>
        <c:crossesAt val="-10"/>
        <c:crossBetween val="midCat"/>
        <c:majorUnit val="0.2"/>
      </c:valAx>
      <c:valAx>
        <c:axId val="-813802336"/>
        <c:scaling>
          <c:orientation val="minMax"/>
          <c:max val="1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77248"/>
        <c:crosses val="max"/>
        <c:crossBetween val="midCat"/>
        <c:majorUnit val="0.2"/>
      </c:valAx>
      <c:valAx>
        <c:axId val="-562277248"/>
        <c:scaling>
          <c:orientation val="minMax"/>
          <c:max val="5"/>
          <c:min val="-4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813802336"/>
        <c:crosses val="max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1425320785259763"/>
          <c:y val="0.48634514435695536"/>
          <c:w val="0.29921488733596496"/>
          <c:h val="0.1548584551931008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S5-S</c:v>
          </c:tx>
          <c:spPr>
            <a:ln w="28575" cap="rnd">
              <a:noFill/>
              <a:prstDash val="solid"/>
              <a:round/>
            </a:ln>
            <a:effectLst/>
          </c:spPr>
          <c:marker>
            <c:symbol val="none"/>
          </c:marker>
          <c:xVal>
            <c:numRef>
              <c:f>[1]us_all!$C$2:$C$101</c:f>
              <c:numCache>
                <c:formatCode>General</c:formatCode>
                <c:ptCount val="100"/>
                <c:pt idx="0">
                  <c:v>-4.1399426584652597</c:v>
                </c:pt>
                <c:pt idx="1">
                  <c:v>-3.4694203957108201</c:v>
                </c:pt>
                <c:pt idx="2">
                  <c:v>-3.2359254307207799</c:v>
                </c:pt>
                <c:pt idx="3">
                  <c:v>-3.2152059181738499</c:v>
                </c:pt>
                <c:pt idx="4">
                  <c:v>-3.2104980805441601</c:v>
                </c:pt>
                <c:pt idx="5">
                  <c:v>-3.0958429635543001</c:v>
                </c:pt>
                <c:pt idx="6">
                  <c:v>-3.0175285778357201</c:v>
                </c:pt>
                <c:pt idx="7">
                  <c:v>-2.9763598804417999</c:v>
                </c:pt>
                <c:pt idx="8">
                  <c:v>-2.7811427875934598</c:v>
                </c:pt>
                <c:pt idx="9">
                  <c:v>-2.77883454911332</c:v>
                </c:pt>
                <c:pt idx="10">
                  <c:v>-2.64817498340738</c:v>
                </c:pt>
                <c:pt idx="11">
                  <c:v>-2.62690703910806</c:v>
                </c:pt>
                <c:pt idx="12">
                  <c:v>-2.60534113008893</c:v>
                </c:pt>
                <c:pt idx="13">
                  <c:v>-2.2392600852886502</c:v>
                </c:pt>
                <c:pt idx="14">
                  <c:v>-2.0030469048928001</c:v>
                </c:pt>
                <c:pt idx="15">
                  <c:v>-1.9423016251632901</c:v>
                </c:pt>
                <c:pt idx="16">
                  <c:v>-1.9419029293337799</c:v>
                </c:pt>
                <c:pt idx="17">
                  <c:v>-1.7947740955725699</c:v>
                </c:pt>
                <c:pt idx="18">
                  <c:v>-1.6072273017313701</c:v>
                </c:pt>
                <c:pt idx="19">
                  <c:v>-1.48817957115795</c:v>
                </c:pt>
                <c:pt idx="20">
                  <c:v>-1.47341129177437</c:v>
                </c:pt>
                <c:pt idx="21">
                  <c:v>-1.33238771431447</c:v>
                </c:pt>
                <c:pt idx="22">
                  <c:v>-1.32210613568383</c:v>
                </c:pt>
                <c:pt idx="23">
                  <c:v>-1.2681051169604001</c:v>
                </c:pt>
                <c:pt idx="24">
                  <c:v>-1.1990444521946</c:v>
                </c:pt>
                <c:pt idx="25">
                  <c:v>-1.11495113070583</c:v>
                </c:pt>
                <c:pt idx="26">
                  <c:v>-0.97296013336903298</c:v>
                </c:pt>
                <c:pt idx="27">
                  <c:v>-0.94260729518549802</c:v>
                </c:pt>
                <c:pt idx="28">
                  <c:v>-0.90744340304706095</c:v>
                </c:pt>
                <c:pt idx="29">
                  <c:v>-0.87774685131376695</c:v>
                </c:pt>
                <c:pt idx="30">
                  <c:v>-0.86127143838707398</c:v>
                </c:pt>
                <c:pt idx="31">
                  <c:v>-0.82851136679317905</c:v>
                </c:pt>
                <c:pt idx="32">
                  <c:v>-0.71300094003787795</c:v>
                </c:pt>
                <c:pt idx="33">
                  <c:v>-0.67196678848295299</c:v>
                </c:pt>
                <c:pt idx="34">
                  <c:v>-0.57023478295874197</c:v>
                </c:pt>
                <c:pt idx="35">
                  <c:v>-0.54998987513464004</c:v>
                </c:pt>
                <c:pt idx="36">
                  <c:v>-0.52423875554361399</c:v>
                </c:pt>
                <c:pt idx="37">
                  <c:v>-0.48574029833309001</c:v>
                </c:pt>
                <c:pt idx="38">
                  <c:v>-0.47118560484283301</c:v>
                </c:pt>
                <c:pt idx="39">
                  <c:v>-0.38971459675504</c:v>
                </c:pt>
                <c:pt idx="40">
                  <c:v>-0.38489833157404901</c:v>
                </c:pt>
                <c:pt idx="41">
                  <c:v>-0.36960667018836402</c:v>
                </c:pt>
                <c:pt idx="42">
                  <c:v>-0.30795181721724801</c:v>
                </c:pt>
                <c:pt idx="43">
                  <c:v>-0.28832441107622597</c:v>
                </c:pt>
                <c:pt idx="44">
                  <c:v>-0.23845052733928301</c:v>
                </c:pt>
                <c:pt idx="45">
                  <c:v>-0.204637473860901</c:v>
                </c:pt>
                <c:pt idx="46">
                  <c:v>-0.17731865363046501</c:v>
                </c:pt>
                <c:pt idx="47">
                  <c:v>-0.1175123380429</c:v>
                </c:pt>
                <c:pt idx="48">
                  <c:v>-0.106588376869987</c:v>
                </c:pt>
                <c:pt idx="49">
                  <c:v>-5.5545995475273099E-2</c:v>
                </c:pt>
                <c:pt idx="50">
                  <c:v>-1.4431090410848299E-3</c:v>
                </c:pt>
                <c:pt idx="51">
                  <c:v>2.9333335921620299E-2</c:v>
                </c:pt>
                <c:pt idx="52">
                  <c:v>0.13476838545023101</c:v>
                </c:pt>
                <c:pt idx="53">
                  <c:v>0.28344495841552902</c:v>
                </c:pt>
                <c:pt idx="54">
                  <c:v>0.33746833824417</c:v>
                </c:pt>
                <c:pt idx="55">
                  <c:v>0.38021292781438099</c:v>
                </c:pt>
                <c:pt idx="56">
                  <c:v>0.50258111068991895</c:v>
                </c:pt>
                <c:pt idx="57">
                  <c:v>0.52550724566409701</c:v>
                </c:pt>
                <c:pt idx="58">
                  <c:v>0.54578266191006397</c:v>
                </c:pt>
                <c:pt idx="59">
                  <c:v>0.58709241110201904</c:v>
                </c:pt>
                <c:pt idx="60">
                  <c:v>0.64349287871787897</c:v>
                </c:pt>
                <c:pt idx="61">
                  <c:v>0.64576353246906104</c:v>
                </c:pt>
                <c:pt idx="62">
                  <c:v>0.74498921065674095</c:v>
                </c:pt>
                <c:pt idx="63">
                  <c:v>0.77039820866515996</c:v>
                </c:pt>
                <c:pt idx="64">
                  <c:v>0.83147419628983898</c:v>
                </c:pt>
                <c:pt idx="65">
                  <c:v>0.879136286685267</c:v>
                </c:pt>
                <c:pt idx="66">
                  <c:v>0.91868156558910397</c:v>
                </c:pt>
                <c:pt idx="67">
                  <c:v>0.93150609700672005</c:v>
                </c:pt>
                <c:pt idx="68">
                  <c:v>1.01635254255159</c:v>
                </c:pt>
                <c:pt idx="69">
                  <c:v>1.0643321708643301</c:v>
                </c:pt>
                <c:pt idx="70">
                  <c:v>1.0845237961245</c:v>
                </c:pt>
                <c:pt idx="71">
                  <c:v>1.1085882387961099</c:v>
                </c:pt>
                <c:pt idx="72">
                  <c:v>1.12191711168303</c:v>
                </c:pt>
                <c:pt idx="73">
                  <c:v>1.2156931506022901</c:v>
                </c:pt>
                <c:pt idx="74">
                  <c:v>1.2599319164473399</c:v>
                </c:pt>
                <c:pt idx="75">
                  <c:v>1.4174047112666599</c:v>
                </c:pt>
                <c:pt idx="76">
                  <c:v>1.44820985999556</c:v>
                </c:pt>
                <c:pt idx="77">
                  <c:v>1.46051331247336</c:v>
                </c:pt>
                <c:pt idx="78">
                  <c:v>1.4607651713127101</c:v>
                </c:pt>
                <c:pt idx="79">
                  <c:v>1.4665225465965299</c:v>
                </c:pt>
                <c:pt idx="80">
                  <c:v>1.5580600910219899</c:v>
                </c:pt>
                <c:pt idx="81">
                  <c:v>1.56507984395669</c:v>
                </c:pt>
                <c:pt idx="82">
                  <c:v>1.58923504555241</c:v>
                </c:pt>
                <c:pt idx="83">
                  <c:v>1.6272313444622399</c:v>
                </c:pt>
                <c:pt idx="84">
                  <c:v>1.6904618583673601</c:v>
                </c:pt>
                <c:pt idx="85">
                  <c:v>1.76535162794987</c:v>
                </c:pt>
                <c:pt idx="86">
                  <c:v>1.81142033436183</c:v>
                </c:pt>
                <c:pt idx="87">
                  <c:v>1.9315851732289999</c:v>
                </c:pt>
                <c:pt idx="88">
                  <c:v>2.01110589388156</c:v>
                </c:pt>
                <c:pt idx="89">
                  <c:v>2.0650372026427699</c:v>
                </c:pt>
                <c:pt idx="90">
                  <c:v>2.0813139853215099</c:v>
                </c:pt>
                <c:pt idx="91">
                  <c:v>2.3340134694418202</c:v>
                </c:pt>
                <c:pt idx="92">
                  <c:v>2.4294782185314201</c:v>
                </c:pt>
                <c:pt idx="93">
                  <c:v>2.47565906481841</c:v>
                </c:pt>
                <c:pt idx="94">
                  <c:v>3.0008998958289901</c:v>
                </c:pt>
                <c:pt idx="95">
                  <c:v>3.27711465203005</c:v>
                </c:pt>
                <c:pt idx="96">
                  <c:v>3.3698127164050802</c:v>
                </c:pt>
                <c:pt idx="97">
                  <c:v>3.9003286816106999</c:v>
                </c:pt>
                <c:pt idx="98">
                  <c:v>3.9067117371701001</c:v>
                </c:pt>
                <c:pt idx="99">
                  <c:v>4.52924653472824</c:v>
                </c:pt>
              </c:numCache>
            </c:numRef>
          </c:xVal>
          <c:yVal>
            <c:numRef>
              <c:f>[1]us_all!$G$2:$G$101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ser>
          <c:idx val="3"/>
          <c:order val="1"/>
          <c:tx>
            <c:v>S5-E</c:v>
          </c:tx>
          <c:spPr>
            <a:ln w="254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Sheet4!$D$2:$D$101</c:f>
              <c:numCache>
                <c:formatCode>General</c:formatCode>
                <c:ptCount val="100"/>
                <c:pt idx="0">
                  <c:v>-8.1099888477362807</c:v>
                </c:pt>
                <c:pt idx="1">
                  <c:v>-7.3039320123108498</c:v>
                </c:pt>
                <c:pt idx="2">
                  <c:v>-7.2565680882081098</c:v>
                </c:pt>
                <c:pt idx="3">
                  <c:v>-6.1958221376513301</c:v>
                </c:pt>
                <c:pt idx="4">
                  <c:v>-5.8380522640870396</c:v>
                </c:pt>
                <c:pt idx="5">
                  <c:v>-5.7108406191649799</c:v>
                </c:pt>
                <c:pt idx="6">
                  <c:v>-4.53605042838283</c:v>
                </c:pt>
                <c:pt idx="7">
                  <c:v>-3.8010436103241099</c:v>
                </c:pt>
                <c:pt idx="8">
                  <c:v>-3.71733424893905</c:v>
                </c:pt>
                <c:pt idx="9">
                  <c:v>-3.22400349324437</c:v>
                </c:pt>
                <c:pt idx="10">
                  <c:v>-3.1349659792482099</c:v>
                </c:pt>
                <c:pt idx="11">
                  <c:v>-2.9616468366939901</c:v>
                </c:pt>
                <c:pt idx="12">
                  <c:v>-2.8510046929820798</c:v>
                </c:pt>
                <c:pt idx="13">
                  <c:v>-2.81023727064836</c:v>
                </c:pt>
                <c:pt idx="14">
                  <c:v>-2.3858960714177999</c:v>
                </c:pt>
                <c:pt idx="15">
                  <c:v>-2.28813567355142</c:v>
                </c:pt>
                <c:pt idx="16">
                  <c:v>-2.1340245629341301</c:v>
                </c:pt>
                <c:pt idx="17">
                  <c:v>-2.0938273725430099</c:v>
                </c:pt>
                <c:pt idx="18">
                  <c:v>-1.9841267333996599</c:v>
                </c:pt>
                <c:pt idx="19">
                  <c:v>-1.8458587252051399</c:v>
                </c:pt>
                <c:pt idx="20">
                  <c:v>-1.8268021848099401</c:v>
                </c:pt>
                <c:pt idx="21">
                  <c:v>-1.8221206876126299</c:v>
                </c:pt>
                <c:pt idx="22">
                  <c:v>-1.79762245913709</c:v>
                </c:pt>
                <c:pt idx="23">
                  <c:v>-1.7420083722903199</c:v>
                </c:pt>
                <c:pt idx="24">
                  <c:v>-1.69579367467945</c:v>
                </c:pt>
                <c:pt idx="25">
                  <c:v>-1.6591926759121201</c:v>
                </c:pt>
                <c:pt idx="26">
                  <c:v>-1.52900151399295</c:v>
                </c:pt>
                <c:pt idx="27">
                  <c:v>-1.45651972425202</c:v>
                </c:pt>
                <c:pt idx="28">
                  <c:v>-1.43953980073134</c:v>
                </c:pt>
                <c:pt idx="29">
                  <c:v>-1.3673596596400199</c:v>
                </c:pt>
                <c:pt idx="30">
                  <c:v>-1.2257288340335999</c:v>
                </c:pt>
                <c:pt idx="31">
                  <c:v>-1.1685616090325099</c:v>
                </c:pt>
                <c:pt idx="32">
                  <c:v>-1.1344529844120701</c:v>
                </c:pt>
                <c:pt idx="33">
                  <c:v>-1.08130016339049</c:v>
                </c:pt>
                <c:pt idx="34">
                  <c:v>-1.0244509477386301</c:v>
                </c:pt>
                <c:pt idx="35">
                  <c:v>-0.98373929395040705</c:v>
                </c:pt>
                <c:pt idx="36">
                  <c:v>-0.97558375927241503</c:v>
                </c:pt>
                <c:pt idx="37">
                  <c:v>-0.95127140225491402</c:v>
                </c:pt>
                <c:pt idx="38">
                  <c:v>-0.83559428415800596</c:v>
                </c:pt>
                <c:pt idx="39">
                  <c:v>-0.64725113550070401</c:v>
                </c:pt>
                <c:pt idx="40">
                  <c:v>-0.55698587993126503</c:v>
                </c:pt>
                <c:pt idx="41">
                  <c:v>-0.44481281083428797</c:v>
                </c:pt>
                <c:pt idx="42">
                  <c:v>-0.36741036788797399</c:v>
                </c:pt>
                <c:pt idx="43">
                  <c:v>-0.34793448673178001</c:v>
                </c:pt>
                <c:pt idx="44">
                  <c:v>-0.34009690470263798</c:v>
                </c:pt>
                <c:pt idx="45">
                  <c:v>-0.27223821587718799</c:v>
                </c:pt>
                <c:pt idx="46">
                  <c:v>-0.27173035385676497</c:v>
                </c:pt>
                <c:pt idx="47">
                  <c:v>-0.26593293919236599</c:v>
                </c:pt>
                <c:pt idx="48">
                  <c:v>-0.23252259401202699</c:v>
                </c:pt>
                <c:pt idx="49">
                  <c:v>-0.201671523177753</c:v>
                </c:pt>
                <c:pt idx="50">
                  <c:v>-0.17720029638899801</c:v>
                </c:pt>
                <c:pt idx="51">
                  <c:v>-9.8162345501482104E-2</c:v>
                </c:pt>
                <c:pt idx="52">
                  <c:v>-9.4060223336991197E-2</c:v>
                </c:pt>
                <c:pt idx="53">
                  <c:v>-7.0710413472738001E-2</c:v>
                </c:pt>
                <c:pt idx="54">
                  <c:v>-2.1016703359240801E-3</c:v>
                </c:pt>
                <c:pt idx="55">
                  <c:v>2.66017927778264E-2</c:v>
                </c:pt>
                <c:pt idx="56">
                  <c:v>3.14683193815712E-2</c:v>
                </c:pt>
                <c:pt idx="57">
                  <c:v>7.2701491559633805E-2</c:v>
                </c:pt>
                <c:pt idx="58">
                  <c:v>8.3051125463617106E-2</c:v>
                </c:pt>
                <c:pt idx="59">
                  <c:v>0.10071340585411501</c:v>
                </c:pt>
                <c:pt idx="60">
                  <c:v>0.15777226803545999</c:v>
                </c:pt>
                <c:pt idx="61">
                  <c:v>0.17498289008294901</c:v>
                </c:pt>
                <c:pt idx="62">
                  <c:v>0.29766307950731702</c:v>
                </c:pt>
                <c:pt idx="63">
                  <c:v>0.40882124637622702</c:v>
                </c:pt>
                <c:pt idx="64">
                  <c:v>0.42271993633079002</c:v>
                </c:pt>
                <c:pt idx="65">
                  <c:v>0.560959216713104</c:v>
                </c:pt>
                <c:pt idx="66">
                  <c:v>0.59733910425364101</c:v>
                </c:pt>
                <c:pt idx="67">
                  <c:v>0.60453358096540699</c:v>
                </c:pt>
                <c:pt idx="68">
                  <c:v>0.62075458118038596</c:v>
                </c:pt>
                <c:pt idx="69">
                  <c:v>0.64283494238081296</c:v>
                </c:pt>
                <c:pt idx="70">
                  <c:v>0.65855306582378303</c:v>
                </c:pt>
                <c:pt idx="71">
                  <c:v>0.73733130642814804</c:v>
                </c:pt>
                <c:pt idx="72">
                  <c:v>0.83058870817911701</c:v>
                </c:pt>
                <c:pt idx="73">
                  <c:v>0.83624912415276098</c:v>
                </c:pt>
                <c:pt idx="74">
                  <c:v>0.83959822226349601</c:v>
                </c:pt>
                <c:pt idx="75">
                  <c:v>0.99033091062991896</c:v>
                </c:pt>
                <c:pt idx="76">
                  <c:v>0.99479601169851495</c:v>
                </c:pt>
                <c:pt idx="77">
                  <c:v>1.03268009239651</c:v>
                </c:pt>
                <c:pt idx="78">
                  <c:v>1.3822396178773999</c:v>
                </c:pt>
                <c:pt idx="79">
                  <c:v>1.45991994279229</c:v>
                </c:pt>
                <c:pt idx="80">
                  <c:v>1.55258102089573</c:v>
                </c:pt>
                <c:pt idx="81">
                  <c:v>1.5693414792371301</c:v>
                </c:pt>
                <c:pt idx="82">
                  <c:v>1.68799361882578</c:v>
                </c:pt>
                <c:pt idx="83">
                  <c:v>1.8010080814376701</c:v>
                </c:pt>
                <c:pt idx="84">
                  <c:v>1.91358120550431</c:v>
                </c:pt>
                <c:pt idx="85">
                  <c:v>1.95661240244555</c:v>
                </c:pt>
                <c:pt idx="86">
                  <c:v>2.1814568757944999</c:v>
                </c:pt>
                <c:pt idx="87">
                  <c:v>2.2101583527028801</c:v>
                </c:pt>
                <c:pt idx="88">
                  <c:v>2.2325189958032201</c:v>
                </c:pt>
                <c:pt idx="89">
                  <c:v>2.27512599602986</c:v>
                </c:pt>
                <c:pt idx="90">
                  <c:v>2.3074150067354999</c:v>
                </c:pt>
                <c:pt idx="91">
                  <c:v>2.8540381133279999</c:v>
                </c:pt>
                <c:pt idx="92">
                  <c:v>2.8650215789454299</c:v>
                </c:pt>
                <c:pt idx="93">
                  <c:v>3.09174763776047</c:v>
                </c:pt>
                <c:pt idx="94">
                  <c:v>3.5037482906181698</c:v>
                </c:pt>
                <c:pt idx="95">
                  <c:v>3.7892430252943199</c:v>
                </c:pt>
                <c:pt idx="96">
                  <c:v>4.4787118035701798</c:v>
                </c:pt>
                <c:pt idx="97">
                  <c:v>4.5170028733262901</c:v>
                </c:pt>
                <c:pt idx="98">
                  <c:v>5.0416410888516401</c:v>
                </c:pt>
                <c:pt idx="99">
                  <c:v>6.3817809348261303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2291392"/>
        <c:axId val="-562289216"/>
      </c:scatterChart>
      <c:scatterChart>
        <c:scatterStyle val="lineMarker"/>
        <c:varyColors val="0"/>
        <c:ser>
          <c:idx val="0"/>
          <c:order val="2"/>
          <c:tx>
            <c:v>blank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1"/>
              <c:pt idx="0">
                <c:v>0</c:v>
              </c:pt>
            </c:numLit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2292480"/>
        <c:axId val="-562290848"/>
      </c:scatterChart>
      <c:valAx>
        <c:axId val="-562291392"/>
        <c:scaling>
          <c:orientation val="minMax"/>
          <c:max val="6"/>
          <c:min val="-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Average PLT increase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89216"/>
        <c:crosses val="autoZero"/>
        <c:crossBetween val="midCat"/>
        <c:majorUnit val="1"/>
      </c:valAx>
      <c:valAx>
        <c:axId val="-5622892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CDF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91392"/>
        <c:crossesAt val="-10"/>
        <c:crossBetween val="midCat"/>
        <c:majorUnit val="0.2"/>
      </c:valAx>
      <c:valAx>
        <c:axId val="-562290848"/>
        <c:scaling>
          <c:orientation val="minMax"/>
          <c:max val="1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92480"/>
        <c:crosses val="max"/>
        <c:crossBetween val="midCat"/>
        <c:majorUnit val="0.2"/>
      </c:valAx>
      <c:valAx>
        <c:axId val="-562292480"/>
        <c:scaling>
          <c:orientation val="minMax"/>
          <c:max val="6"/>
          <c:min val="-5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90848"/>
        <c:crosses val="max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2008092738407694"/>
          <c:y val="0.4861717285339332"/>
          <c:w val="0.29678762029746275"/>
          <c:h val="0.158737657792775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S5-S</c:v>
          </c:tx>
          <c:spPr>
            <a:ln w="2540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[1]us_all!$F$2:$F$101</c:f>
              <c:numCache>
                <c:formatCode>General</c:formatCode>
                <c:ptCount val="100"/>
                <c:pt idx="0">
                  <c:v>0.21569758151177801</c:v>
                </c:pt>
                <c:pt idx="1">
                  <c:v>0.65250326871632602</c:v>
                </c:pt>
                <c:pt idx="2">
                  <c:v>0.79226407939229804</c:v>
                </c:pt>
                <c:pt idx="3">
                  <c:v>0.97005712018427703</c:v>
                </c:pt>
                <c:pt idx="4">
                  <c:v>1.3230759325386601</c:v>
                </c:pt>
                <c:pt idx="5">
                  <c:v>1.39097984913927</c:v>
                </c:pt>
                <c:pt idx="6">
                  <c:v>1.41680918513803</c:v>
                </c:pt>
                <c:pt idx="7">
                  <c:v>1.7008811386026199</c:v>
                </c:pt>
                <c:pt idx="8">
                  <c:v>1.89490770811201</c:v>
                </c:pt>
                <c:pt idx="9">
                  <c:v>1.9692002306476899</c:v>
                </c:pt>
                <c:pt idx="10">
                  <c:v>2.11449963905911</c:v>
                </c:pt>
                <c:pt idx="11">
                  <c:v>2.2439213796031101</c:v>
                </c:pt>
                <c:pt idx="12">
                  <c:v>2.3860703171981701</c:v>
                </c:pt>
                <c:pt idx="13">
                  <c:v>2.51417494401452</c:v>
                </c:pt>
                <c:pt idx="14">
                  <c:v>2.6376152780731701</c:v>
                </c:pt>
                <c:pt idx="15">
                  <c:v>2.7749528332448299</c:v>
                </c:pt>
                <c:pt idx="16">
                  <c:v>2.8031489866862298</c:v>
                </c:pt>
                <c:pt idx="17">
                  <c:v>2.80956685699126</c:v>
                </c:pt>
                <c:pt idx="18">
                  <c:v>3.3033744418551501</c:v>
                </c:pt>
                <c:pt idx="19">
                  <c:v>3.4136225858379601</c:v>
                </c:pt>
                <c:pt idx="20">
                  <c:v>3.5864042158623501</c:v>
                </c:pt>
                <c:pt idx="21">
                  <c:v>4.1224486162145304</c:v>
                </c:pt>
                <c:pt idx="22">
                  <c:v>4.1935356757917504</c:v>
                </c:pt>
                <c:pt idx="23">
                  <c:v>4.5078797289060804</c:v>
                </c:pt>
                <c:pt idx="24">
                  <c:v>4.6270832245994402</c:v>
                </c:pt>
                <c:pt idx="25">
                  <c:v>4.7417011741233601</c:v>
                </c:pt>
                <c:pt idx="26">
                  <c:v>4.84155832478059</c:v>
                </c:pt>
                <c:pt idx="27">
                  <c:v>4.8973003885996604</c:v>
                </c:pt>
                <c:pt idx="28">
                  <c:v>5.0586755562604404</c:v>
                </c:pt>
                <c:pt idx="29">
                  <c:v>5.2175492390362797</c:v>
                </c:pt>
                <c:pt idx="30">
                  <c:v>5.3192236068091496</c:v>
                </c:pt>
                <c:pt idx="31">
                  <c:v>5.5581057994769996</c:v>
                </c:pt>
                <c:pt idx="32">
                  <c:v>5.7844952299090897</c:v>
                </c:pt>
                <c:pt idx="33">
                  <c:v>6.1919075253933604</c:v>
                </c:pt>
                <c:pt idx="34">
                  <c:v>6.3549363019839102</c:v>
                </c:pt>
                <c:pt idx="35">
                  <c:v>6.3556591671412503</c:v>
                </c:pt>
                <c:pt idx="36">
                  <c:v>6.4187474914791096</c:v>
                </c:pt>
                <c:pt idx="37">
                  <c:v>6.6539085422667403</c:v>
                </c:pt>
                <c:pt idx="38">
                  <c:v>6.7435875878882703</c:v>
                </c:pt>
                <c:pt idx="39">
                  <c:v>6.7893619069613198</c:v>
                </c:pt>
                <c:pt idx="40">
                  <c:v>6.8227898498465098</c:v>
                </c:pt>
                <c:pt idx="41">
                  <c:v>7.0318141064616801</c:v>
                </c:pt>
                <c:pt idx="42">
                  <c:v>7.1923458535367502</c:v>
                </c:pt>
                <c:pt idx="43">
                  <c:v>7.4508474340017496</c:v>
                </c:pt>
                <c:pt idx="44">
                  <c:v>7.4738775800924904</c:v>
                </c:pt>
                <c:pt idx="45">
                  <c:v>7.7846425460893398</c:v>
                </c:pt>
                <c:pt idx="46">
                  <c:v>7.8418287924051304</c:v>
                </c:pt>
                <c:pt idx="47">
                  <c:v>8.1822274128726207</c:v>
                </c:pt>
                <c:pt idx="48">
                  <c:v>8.5808531994062793</c:v>
                </c:pt>
                <c:pt idx="49">
                  <c:v>8.7112248799368199</c:v>
                </c:pt>
                <c:pt idx="50">
                  <c:v>9.1356200825781197</c:v>
                </c:pt>
                <c:pt idx="51">
                  <c:v>9.2226449144652598</c:v>
                </c:pt>
                <c:pt idx="52">
                  <c:v>9.4352660796705603</c:v>
                </c:pt>
                <c:pt idx="53">
                  <c:v>9.6174553426071991</c:v>
                </c:pt>
                <c:pt idx="54">
                  <c:v>9.9281825058345206</c:v>
                </c:pt>
                <c:pt idx="55">
                  <c:v>10.018609324719799</c:v>
                </c:pt>
                <c:pt idx="56">
                  <c:v>10.1639759797606</c:v>
                </c:pt>
                <c:pt idx="57">
                  <c:v>10.313807160610001</c:v>
                </c:pt>
                <c:pt idx="58">
                  <c:v>10.473322306101</c:v>
                </c:pt>
                <c:pt idx="59">
                  <c:v>11.1546920992308</c:v>
                </c:pt>
                <c:pt idx="60">
                  <c:v>11.1885759789325</c:v>
                </c:pt>
                <c:pt idx="61">
                  <c:v>11.4602289911649</c:v>
                </c:pt>
                <c:pt idx="62">
                  <c:v>11.7720066776346</c:v>
                </c:pt>
                <c:pt idx="63">
                  <c:v>12.282267443339199</c:v>
                </c:pt>
                <c:pt idx="64">
                  <c:v>12.3457378392519</c:v>
                </c:pt>
                <c:pt idx="65">
                  <c:v>12.780292914062599</c:v>
                </c:pt>
                <c:pt idx="66">
                  <c:v>14.0305395974344</c:v>
                </c:pt>
                <c:pt idx="67">
                  <c:v>14.2690838970796</c:v>
                </c:pt>
                <c:pt idx="68">
                  <c:v>14.924748843949899</c:v>
                </c:pt>
                <c:pt idx="69">
                  <c:v>15.239524455028</c:v>
                </c:pt>
                <c:pt idx="70">
                  <c:v>15.630584188271101</c:v>
                </c:pt>
                <c:pt idx="71">
                  <c:v>15.8016771542258</c:v>
                </c:pt>
                <c:pt idx="72">
                  <c:v>15.8025994359171</c:v>
                </c:pt>
                <c:pt idx="73">
                  <c:v>15.8442028502719</c:v>
                </c:pt>
                <c:pt idx="74">
                  <c:v>16.8432068629699</c:v>
                </c:pt>
                <c:pt idx="75">
                  <c:v>16.865026148903699</c:v>
                </c:pt>
                <c:pt idx="76">
                  <c:v>17.513898985867701</c:v>
                </c:pt>
                <c:pt idx="77">
                  <c:v>17.5169558365127</c:v>
                </c:pt>
                <c:pt idx="78">
                  <c:v>17.5295374334275</c:v>
                </c:pt>
                <c:pt idx="79">
                  <c:v>17.562063156780098</c:v>
                </c:pt>
                <c:pt idx="80">
                  <c:v>18.4328625844031</c:v>
                </c:pt>
                <c:pt idx="81">
                  <c:v>18.436092602129399</c:v>
                </c:pt>
                <c:pt idx="82">
                  <c:v>18.5803782449556</c:v>
                </c:pt>
                <c:pt idx="83">
                  <c:v>18.638671348185099</c:v>
                </c:pt>
                <c:pt idx="84">
                  <c:v>19.18044645262</c:v>
                </c:pt>
                <c:pt idx="85">
                  <c:v>19.995285588331701</c:v>
                </c:pt>
                <c:pt idx="86">
                  <c:v>20.9714974471479</c:v>
                </c:pt>
                <c:pt idx="87">
                  <c:v>21.493615002056899</c:v>
                </c:pt>
                <c:pt idx="88">
                  <c:v>22.196289315898799</c:v>
                </c:pt>
                <c:pt idx="89">
                  <c:v>22.348086516100199</c:v>
                </c:pt>
                <c:pt idx="90">
                  <c:v>24.197550866177099</c:v>
                </c:pt>
                <c:pt idx="91">
                  <c:v>24.8788217119377</c:v>
                </c:pt>
                <c:pt idx="92">
                  <c:v>24.956543891867302</c:v>
                </c:pt>
                <c:pt idx="93">
                  <c:v>26.809693072291299</c:v>
                </c:pt>
                <c:pt idx="94">
                  <c:v>30.7878723128097</c:v>
                </c:pt>
                <c:pt idx="95">
                  <c:v>34.559060474917601</c:v>
                </c:pt>
                <c:pt idx="96">
                  <c:v>34.974726513571497</c:v>
                </c:pt>
                <c:pt idx="97">
                  <c:v>37.048866474183001</c:v>
                </c:pt>
                <c:pt idx="98">
                  <c:v>53.079366052589002</c:v>
                </c:pt>
                <c:pt idx="99">
                  <c:v>57.123070472157401</c:v>
                </c:pt>
              </c:numCache>
            </c:numRef>
          </c:xVal>
          <c:yVal>
            <c:numRef>
              <c:f>[1]us_all!$G$2:$G$101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ser>
          <c:idx val="3"/>
          <c:order val="1"/>
          <c:tx>
            <c:v>S5-E</c:v>
          </c:tx>
          <c:spPr>
            <a:ln w="254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Sheet4!$H$2:$H$101</c:f>
              <c:numCache>
                <c:formatCode>General</c:formatCode>
                <c:ptCount val="100"/>
                <c:pt idx="0">
                  <c:v>2.2659742692298201E-2</c:v>
                </c:pt>
                <c:pt idx="1">
                  <c:v>0.56157784997360805</c:v>
                </c:pt>
                <c:pt idx="2">
                  <c:v>0.77278987167347901</c:v>
                </c:pt>
                <c:pt idx="3">
                  <c:v>1.14828383194459</c:v>
                </c:pt>
                <c:pt idx="4">
                  <c:v>1.61449292811473</c:v>
                </c:pt>
                <c:pt idx="5">
                  <c:v>2.6637307850679401</c:v>
                </c:pt>
                <c:pt idx="6">
                  <c:v>3.28547125694194</c:v>
                </c:pt>
                <c:pt idx="7">
                  <c:v>3.6025957146613501</c:v>
                </c:pt>
                <c:pt idx="8">
                  <c:v>4.7180060083864097</c:v>
                </c:pt>
                <c:pt idx="9">
                  <c:v>5.4375563020071001</c:v>
                </c:pt>
                <c:pt idx="10">
                  <c:v>6.8785251792812199</c:v>
                </c:pt>
                <c:pt idx="11">
                  <c:v>8.0188209838656608</c:v>
                </c:pt>
                <c:pt idx="12">
                  <c:v>8.9774622722237307</c:v>
                </c:pt>
                <c:pt idx="13">
                  <c:v>9.6015827725084204</c:v>
                </c:pt>
                <c:pt idx="14">
                  <c:v>9.8395187446460106</c:v>
                </c:pt>
                <c:pt idx="15">
                  <c:v>9.9273695241554805</c:v>
                </c:pt>
                <c:pt idx="16">
                  <c:v>10.0464683646148</c:v>
                </c:pt>
                <c:pt idx="17">
                  <c:v>10.052716034059999</c:v>
                </c:pt>
                <c:pt idx="18">
                  <c:v>10.509168768150699</c:v>
                </c:pt>
                <c:pt idx="19">
                  <c:v>10.532311625649101</c:v>
                </c:pt>
                <c:pt idx="20">
                  <c:v>11.9410609103717</c:v>
                </c:pt>
                <c:pt idx="21">
                  <c:v>11.980628623323399</c:v>
                </c:pt>
                <c:pt idx="22">
                  <c:v>12.772883111834901</c:v>
                </c:pt>
                <c:pt idx="23">
                  <c:v>13.186572458727399</c:v>
                </c:pt>
                <c:pt idx="24">
                  <c:v>13.411896248248601</c:v>
                </c:pt>
                <c:pt idx="25">
                  <c:v>14.599588363114201</c:v>
                </c:pt>
                <c:pt idx="26">
                  <c:v>14.6689516445701</c:v>
                </c:pt>
                <c:pt idx="27">
                  <c:v>14.680725941260601</c:v>
                </c:pt>
                <c:pt idx="28">
                  <c:v>14.9589638224857</c:v>
                </c:pt>
                <c:pt idx="29">
                  <c:v>15.333207337067901</c:v>
                </c:pt>
                <c:pt idx="30">
                  <c:v>15.388771312093001</c:v>
                </c:pt>
                <c:pt idx="31">
                  <c:v>15.533297653845899</c:v>
                </c:pt>
                <c:pt idx="32">
                  <c:v>15.7081820945124</c:v>
                </c:pt>
                <c:pt idx="33">
                  <c:v>16.0419213300246</c:v>
                </c:pt>
                <c:pt idx="34">
                  <c:v>16.782285341197198</c:v>
                </c:pt>
                <c:pt idx="35">
                  <c:v>16.8610634488908</c:v>
                </c:pt>
                <c:pt idx="36">
                  <c:v>16.885512626927898</c:v>
                </c:pt>
                <c:pt idx="37">
                  <c:v>17.522319255307099</c:v>
                </c:pt>
                <c:pt idx="38">
                  <c:v>17.7806430564641</c:v>
                </c:pt>
                <c:pt idx="39">
                  <c:v>18.105439971562401</c:v>
                </c:pt>
                <c:pt idx="40">
                  <c:v>18.796825734024399</c:v>
                </c:pt>
                <c:pt idx="41">
                  <c:v>19.111499490683101</c:v>
                </c:pt>
                <c:pt idx="42">
                  <c:v>19.5514719515755</c:v>
                </c:pt>
                <c:pt idx="43">
                  <c:v>19.582807076385699</c:v>
                </c:pt>
                <c:pt idx="44">
                  <c:v>19.6127245156136</c:v>
                </c:pt>
                <c:pt idx="45">
                  <c:v>20.385089565690201</c:v>
                </c:pt>
                <c:pt idx="46">
                  <c:v>20.856169435654699</c:v>
                </c:pt>
                <c:pt idx="47">
                  <c:v>21.027183524468999</c:v>
                </c:pt>
                <c:pt idx="48">
                  <c:v>21.341801843016601</c:v>
                </c:pt>
                <c:pt idx="49">
                  <c:v>21.6674780030847</c:v>
                </c:pt>
                <c:pt idx="50">
                  <c:v>23.027455474058101</c:v>
                </c:pt>
                <c:pt idx="51">
                  <c:v>23.079275805565899</c:v>
                </c:pt>
                <c:pt idx="52">
                  <c:v>23.358988649620301</c:v>
                </c:pt>
                <c:pt idx="53">
                  <c:v>24.082494327831299</c:v>
                </c:pt>
                <c:pt idx="54">
                  <c:v>24.862694444119199</c:v>
                </c:pt>
                <c:pt idx="55">
                  <c:v>25.4040082280288</c:v>
                </c:pt>
                <c:pt idx="56">
                  <c:v>25.6420322295948</c:v>
                </c:pt>
                <c:pt idx="57">
                  <c:v>26.084514581354799</c:v>
                </c:pt>
                <c:pt idx="58">
                  <c:v>26.181976640685299</c:v>
                </c:pt>
                <c:pt idx="59">
                  <c:v>26.390242200514599</c:v>
                </c:pt>
                <c:pt idx="60">
                  <c:v>26.590297048727301</c:v>
                </c:pt>
                <c:pt idx="61">
                  <c:v>27.1731267134234</c:v>
                </c:pt>
                <c:pt idx="62">
                  <c:v>27.460322907502398</c:v>
                </c:pt>
                <c:pt idx="63">
                  <c:v>27.861078823186102</c:v>
                </c:pt>
                <c:pt idx="64">
                  <c:v>28.042571405012001</c:v>
                </c:pt>
                <c:pt idx="65">
                  <c:v>28.8100756875866</c:v>
                </c:pt>
                <c:pt idx="66">
                  <c:v>28.8216229448775</c:v>
                </c:pt>
                <c:pt idx="67">
                  <c:v>28.851678970099901</c:v>
                </c:pt>
                <c:pt idx="68">
                  <c:v>29.870514677108801</c:v>
                </c:pt>
                <c:pt idx="69">
                  <c:v>30.1414804292335</c:v>
                </c:pt>
                <c:pt idx="70">
                  <c:v>32.236828377836403</c:v>
                </c:pt>
                <c:pt idx="71">
                  <c:v>33.0578733514456</c:v>
                </c:pt>
                <c:pt idx="72">
                  <c:v>33.096583111223602</c:v>
                </c:pt>
                <c:pt idx="73">
                  <c:v>33.7238537027864</c:v>
                </c:pt>
                <c:pt idx="74">
                  <c:v>35.007551659196899</c:v>
                </c:pt>
                <c:pt idx="75">
                  <c:v>35.183968191114303</c:v>
                </c:pt>
                <c:pt idx="76">
                  <c:v>35.983144600325403</c:v>
                </c:pt>
                <c:pt idx="77">
                  <c:v>36.363647279721697</c:v>
                </c:pt>
                <c:pt idx="78">
                  <c:v>36.470489488674197</c:v>
                </c:pt>
                <c:pt idx="79">
                  <c:v>36.498995145698998</c:v>
                </c:pt>
                <c:pt idx="80">
                  <c:v>37.811734396522802</c:v>
                </c:pt>
                <c:pt idx="81">
                  <c:v>39.125683315978598</c:v>
                </c:pt>
                <c:pt idx="82">
                  <c:v>39.809715823323799</c:v>
                </c:pt>
                <c:pt idx="83">
                  <c:v>40.384520997545202</c:v>
                </c:pt>
                <c:pt idx="84">
                  <c:v>40.506983203506799</c:v>
                </c:pt>
                <c:pt idx="85">
                  <c:v>40.9186511465401</c:v>
                </c:pt>
                <c:pt idx="86">
                  <c:v>41.304065237153701</c:v>
                </c:pt>
                <c:pt idx="87">
                  <c:v>41.329686420418398</c:v>
                </c:pt>
                <c:pt idx="88">
                  <c:v>42.973573211533797</c:v>
                </c:pt>
                <c:pt idx="89">
                  <c:v>43.315609170353198</c:v>
                </c:pt>
                <c:pt idx="90">
                  <c:v>43.694118686357498</c:v>
                </c:pt>
                <c:pt idx="91">
                  <c:v>45.092401520960898</c:v>
                </c:pt>
                <c:pt idx="92">
                  <c:v>48.3833487562258</c:v>
                </c:pt>
                <c:pt idx="93">
                  <c:v>50.485666591846403</c:v>
                </c:pt>
                <c:pt idx="94">
                  <c:v>51.358709603583101</c:v>
                </c:pt>
                <c:pt idx="95">
                  <c:v>53.6739579720536</c:v>
                </c:pt>
                <c:pt idx="96">
                  <c:v>55.147946881016701</c:v>
                </c:pt>
                <c:pt idx="97">
                  <c:v>56.352712282497002</c:v>
                </c:pt>
                <c:pt idx="98">
                  <c:v>59.640158422444102</c:v>
                </c:pt>
                <c:pt idx="99">
                  <c:v>66.5070041334168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2282688"/>
        <c:axId val="-562288128"/>
      </c:scatterChart>
      <c:scatterChart>
        <c:scatterStyle val="lineMarker"/>
        <c:varyColors val="0"/>
        <c:ser>
          <c:idx val="1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2282144"/>
        <c:axId val="-562290304"/>
      </c:scatterChart>
      <c:valAx>
        <c:axId val="-562282688"/>
        <c:scaling>
          <c:orientation val="minMax"/>
          <c:max val="7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Average energy saving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88128"/>
        <c:crosses val="autoZero"/>
        <c:crossBetween val="midCat"/>
        <c:majorUnit val="10"/>
      </c:valAx>
      <c:valAx>
        <c:axId val="-562288128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CDF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82688"/>
        <c:crossesAt val="-10"/>
        <c:crossBetween val="midCat"/>
        <c:majorUnit val="0.2"/>
      </c:valAx>
      <c:valAx>
        <c:axId val="-562290304"/>
        <c:scaling>
          <c:orientation val="minMax"/>
          <c:max val="1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82144"/>
        <c:crosses val="max"/>
        <c:crossBetween val="midCat"/>
        <c:majorUnit val="0.2"/>
      </c:valAx>
      <c:valAx>
        <c:axId val="-562282144"/>
        <c:scaling>
          <c:orientation val="minMax"/>
          <c:max val="5"/>
          <c:min val="-4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90304"/>
        <c:crosses val="max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61425320785259763"/>
          <c:y val="0.33158321418481768"/>
          <c:w val="0.29921488733596496"/>
          <c:h val="0.3096204764534509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S5-S</c:v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[1]us_all!$C$2:$C$101</c:f>
              <c:numCache>
                <c:formatCode>General</c:formatCode>
                <c:ptCount val="100"/>
                <c:pt idx="0">
                  <c:v>-4.1399426584652597</c:v>
                </c:pt>
                <c:pt idx="1">
                  <c:v>-3.4694203957108201</c:v>
                </c:pt>
                <c:pt idx="2">
                  <c:v>-3.2359254307207799</c:v>
                </c:pt>
                <c:pt idx="3">
                  <c:v>-3.2152059181738499</c:v>
                </c:pt>
                <c:pt idx="4">
                  <c:v>-3.2104980805441601</c:v>
                </c:pt>
                <c:pt idx="5">
                  <c:v>-3.0958429635543001</c:v>
                </c:pt>
                <c:pt idx="6">
                  <c:v>-3.0175285778357201</c:v>
                </c:pt>
                <c:pt idx="7">
                  <c:v>-2.9763598804417999</c:v>
                </c:pt>
                <c:pt idx="8">
                  <c:v>-2.7811427875934598</c:v>
                </c:pt>
                <c:pt idx="9">
                  <c:v>-2.77883454911332</c:v>
                </c:pt>
                <c:pt idx="10">
                  <c:v>-2.64817498340738</c:v>
                </c:pt>
                <c:pt idx="11">
                  <c:v>-2.62690703910806</c:v>
                </c:pt>
                <c:pt idx="12">
                  <c:v>-2.60534113008893</c:v>
                </c:pt>
                <c:pt idx="13">
                  <c:v>-2.2392600852886502</c:v>
                </c:pt>
                <c:pt idx="14">
                  <c:v>-2.0030469048928001</c:v>
                </c:pt>
                <c:pt idx="15">
                  <c:v>-1.9423016251632901</c:v>
                </c:pt>
                <c:pt idx="16">
                  <c:v>-1.9419029293337799</c:v>
                </c:pt>
                <c:pt idx="17">
                  <c:v>-1.7947740955725699</c:v>
                </c:pt>
                <c:pt idx="18">
                  <c:v>-1.6072273017313701</c:v>
                </c:pt>
                <c:pt idx="19">
                  <c:v>-1.48817957115795</c:v>
                </c:pt>
                <c:pt idx="20">
                  <c:v>-1.47341129177437</c:v>
                </c:pt>
                <c:pt idx="21">
                  <c:v>-1.33238771431447</c:v>
                </c:pt>
                <c:pt idx="22">
                  <c:v>-1.32210613568383</c:v>
                </c:pt>
                <c:pt idx="23">
                  <c:v>-1.2681051169604001</c:v>
                </c:pt>
                <c:pt idx="24">
                  <c:v>-1.1990444521946</c:v>
                </c:pt>
                <c:pt idx="25">
                  <c:v>-1.11495113070583</c:v>
                </c:pt>
                <c:pt idx="26">
                  <c:v>-0.97296013336903298</c:v>
                </c:pt>
                <c:pt idx="27">
                  <c:v>-0.94260729518549802</c:v>
                </c:pt>
                <c:pt idx="28">
                  <c:v>-0.90744340304706095</c:v>
                </c:pt>
                <c:pt idx="29">
                  <c:v>-0.87774685131376695</c:v>
                </c:pt>
                <c:pt idx="30">
                  <c:v>-0.86127143838707398</c:v>
                </c:pt>
                <c:pt idx="31">
                  <c:v>-0.82851136679317905</c:v>
                </c:pt>
                <c:pt idx="32">
                  <c:v>-0.71300094003787795</c:v>
                </c:pt>
                <c:pt idx="33">
                  <c:v>-0.67196678848295299</c:v>
                </c:pt>
                <c:pt idx="34">
                  <c:v>-0.57023478295874197</c:v>
                </c:pt>
                <c:pt idx="35">
                  <c:v>-0.54998987513464004</c:v>
                </c:pt>
                <c:pt idx="36">
                  <c:v>-0.52423875554361399</c:v>
                </c:pt>
                <c:pt idx="37">
                  <c:v>-0.48574029833309001</c:v>
                </c:pt>
                <c:pt idx="38">
                  <c:v>-0.47118560484283301</c:v>
                </c:pt>
                <c:pt idx="39">
                  <c:v>-0.38971459675504</c:v>
                </c:pt>
                <c:pt idx="40">
                  <c:v>-0.38489833157404901</c:v>
                </c:pt>
                <c:pt idx="41">
                  <c:v>-0.36960667018836402</c:v>
                </c:pt>
                <c:pt idx="42">
                  <c:v>-0.30795181721724801</c:v>
                </c:pt>
                <c:pt idx="43">
                  <c:v>-0.28832441107622597</c:v>
                </c:pt>
                <c:pt idx="44">
                  <c:v>-0.23845052733928301</c:v>
                </c:pt>
                <c:pt idx="45">
                  <c:v>-0.204637473860901</c:v>
                </c:pt>
                <c:pt idx="46">
                  <c:v>-0.17731865363046501</c:v>
                </c:pt>
                <c:pt idx="47">
                  <c:v>-0.1175123380429</c:v>
                </c:pt>
                <c:pt idx="48">
                  <c:v>-0.106588376869987</c:v>
                </c:pt>
                <c:pt idx="49">
                  <c:v>-5.5545995475273099E-2</c:v>
                </c:pt>
                <c:pt idx="50">
                  <c:v>-1.4431090410848299E-3</c:v>
                </c:pt>
                <c:pt idx="51">
                  <c:v>2.9333335921620299E-2</c:v>
                </c:pt>
                <c:pt idx="52">
                  <c:v>0.13476838545023101</c:v>
                </c:pt>
                <c:pt idx="53">
                  <c:v>0.28344495841552902</c:v>
                </c:pt>
                <c:pt idx="54">
                  <c:v>0.33746833824417</c:v>
                </c:pt>
                <c:pt idx="55">
                  <c:v>0.38021292781438099</c:v>
                </c:pt>
                <c:pt idx="56">
                  <c:v>0.50258111068991895</c:v>
                </c:pt>
                <c:pt idx="57">
                  <c:v>0.52550724566409701</c:v>
                </c:pt>
                <c:pt idx="58">
                  <c:v>0.54578266191006397</c:v>
                </c:pt>
                <c:pt idx="59">
                  <c:v>0.58709241110201904</c:v>
                </c:pt>
                <c:pt idx="60">
                  <c:v>0.64349287871787897</c:v>
                </c:pt>
                <c:pt idx="61">
                  <c:v>0.64576353246906104</c:v>
                </c:pt>
                <c:pt idx="62">
                  <c:v>0.74498921065674095</c:v>
                </c:pt>
                <c:pt idx="63">
                  <c:v>0.77039820866515996</c:v>
                </c:pt>
                <c:pt idx="64">
                  <c:v>0.83147419628983898</c:v>
                </c:pt>
                <c:pt idx="65">
                  <c:v>0.879136286685267</c:v>
                </c:pt>
                <c:pt idx="66">
                  <c:v>0.91868156558910397</c:v>
                </c:pt>
                <c:pt idx="67">
                  <c:v>0.93150609700672005</c:v>
                </c:pt>
                <c:pt idx="68">
                  <c:v>1.01635254255159</c:v>
                </c:pt>
                <c:pt idx="69">
                  <c:v>1.0643321708643301</c:v>
                </c:pt>
                <c:pt idx="70">
                  <c:v>1.0845237961245</c:v>
                </c:pt>
                <c:pt idx="71">
                  <c:v>1.1085882387961099</c:v>
                </c:pt>
                <c:pt idx="72">
                  <c:v>1.12191711168303</c:v>
                </c:pt>
                <c:pt idx="73">
                  <c:v>1.2156931506022901</c:v>
                </c:pt>
                <c:pt idx="74">
                  <c:v>1.2599319164473399</c:v>
                </c:pt>
                <c:pt idx="75">
                  <c:v>1.4174047112666599</c:v>
                </c:pt>
                <c:pt idx="76">
                  <c:v>1.44820985999556</c:v>
                </c:pt>
                <c:pt idx="77">
                  <c:v>1.46051331247336</c:v>
                </c:pt>
                <c:pt idx="78">
                  <c:v>1.4607651713127101</c:v>
                </c:pt>
                <c:pt idx="79">
                  <c:v>1.4665225465965299</c:v>
                </c:pt>
                <c:pt idx="80">
                  <c:v>1.5580600910219899</c:v>
                </c:pt>
                <c:pt idx="81">
                  <c:v>1.56507984395669</c:v>
                </c:pt>
                <c:pt idx="82">
                  <c:v>1.58923504555241</c:v>
                </c:pt>
                <c:pt idx="83">
                  <c:v>1.6272313444622399</c:v>
                </c:pt>
                <c:pt idx="84">
                  <c:v>1.6904618583673601</c:v>
                </c:pt>
                <c:pt idx="85">
                  <c:v>1.76535162794987</c:v>
                </c:pt>
                <c:pt idx="86">
                  <c:v>1.81142033436183</c:v>
                </c:pt>
                <c:pt idx="87">
                  <c:v>1.9315851732289999</c:v>
                </c:pt>
                <c:pt idx="88">
                  <c:v>2.01110589388156</c:v>
                </c:pt>
                <c:pt idx="89">
                  <c:v>2.0650372026427699</c:v>
                </c:pt>
                <c:pt idx="90">
                  <c:v>2.0813139853215099</c:v>
                </c:pt>
                <c:pt idx="91">
                  <c:v>2.3340134694418202</c:v>
                </c:pt>
                <c:pt idx="92">
                  <c:v>2.4294782185314201</c:v>
                </c:pt>
                <c:pt idx="93">
                  <c:v>2.47565906481841</c:v>
                </c:pt>
                <c:pt idx="94">
                  <c:v>3.0008998958289901</c:v>
                </c:pt>
                <c:pt idx="95">
                  <c:v>3.27711465203005</c:v>
                </c:pt>
                <c:pt idx="96">
                  <c:v>3.3698127164050802</c:v>
                </c:pt>
                <c:pt idx="97">
                  <c:v>3.9003286816106999</c:v>
                </c:pt>
                <c:pt idx="98">
                  <c:v>3.9067117371701001</c:v>
                </c:pt>
                <c:pt idx="99">
                  <c:v>4.52924653472824</c:v>
                </c:pt>
              </c:numCache>
            </c:numRef>
          </c:xVal>
          <c:yVal>
            <c:numRef>
              <c:f>[1]us_all!$G$2:$G$101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ser>
          <c:idx val="3"/>
          <c:order val="1"/>
          <c:tx>
            <c:v>S5-E</c:v>
          </c:tx>
          <c:spPr>
            <a:ln w="254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Sheet4!$D$2:$D$101</c:f>
              <c:numCache>
                <c:formatCode>General</c:formatCode>
                <c:ptCount val="100"/>
                <c:pt idx="0">
                  <c:v>-8.1099888477362807</c:v>
                </c:pt>
                <c:pt idx="1">
                  <c:v>-7.3039320123108498</c:v>
                </c:pt>
                <c:pt idx="2">
                  <c:v>-7.2565680882081098</c:v>
                </c:pt>
                <c:pt idx="3">
                  <c:v>-6.1958221376513301</c:v>
                </c:pt>
                <c:pt idx="4">
                  <c:v>-5.8380522640870396</c:v>
                </c:pt>
                <c:pt idx="5">
                  <c:v>-5.7108406191649799</c:v>
                </c:pt>
                <c:pt idx="6">
                  <c:v>-4.53605042838283</c:v>
                </c:pt>
                <c:pt idx="7">
                  <c:v>-3.8010436103241099</c:v>
                </c:pt>
                <c:pt idx="8">
                  <c:v>-3.71733424893905</c:v>
                </c:pt>
                <c:pt idx="9">
                  <c:v>-3.22400349324437</c:v>
                </c:pt>
                <c:pt idx="10">
                  <c:v>-3.1349659792482099</c:v>
                </c:pt>
                <c:pt idx="11">
                  <c:v>-2.9616468366939901</c:v>
                </c:pt>
                <c:pt idx="12">
                  <c:v>-2.8510046929820798</c:v>
                </c:pt>
                <c:pt idx="13">
                  <c:v>-2.81023727064836</c:v>
                </c:pt>
                <c:pt idx="14">
                  <c:v>-2.3858960714177999</c:v>
                </c:pt>
                <c:pt idx="15">
                  <c:v>-2.28813567355142</c:v>
                </c:pt>
                <c:pt idx="16">
                  <c:v>-2.1340245629341301</c:v>
                </c:pt>
                <c:pt idx="17">
                  <c:v>-2.0938273725430099</c:v>
                </c:pt>
                <c:pt idx="18">
                  <c:v>-1.9841267333996599</c:v>
                </c:pt>
                <c:pt idx="19">
                  <c:v>-1.8458587252051399</c:v>
                </c:pt>
                <c:pt idx="20">
                  <c:v>-1.8268021848099401</c:v>
                </c:pt>
                <c:pt idx="21">
                  <c:v>-1.8221206876126299</c:v>
                </c:pt>
                <c:pt idx="22">
                  <c:v>-1.79762245913709</c:v>
                </c:pt>
                <c:pt idx="23">
                  <c:v>-1.7420083722903199</c:v>
                </c:pt>
                <c:pt idx="24">
                  <c:v>-1.69579367467945</c:v>
                </c:pt>
                <c:pt idx="25">
                  <c:v>-1.6591926759121201</c:v>
                </c:pt>
                <c:pt idx="26">
                  <c:v>-1.52900151399295</c:v>
                </c:pt>
                <c:pt idx="27">
                  <c:v>-1.45651972425202</c:v>
                </c:pt>
                <c:pt idx="28">
                  <c:v>-1.43953980073134</c:v>
                </c:pt>
                <c:pt idx="29">
                  <c:v>-1.3673596596400199</c:v>
                </c:pt>
                <c:pt idx="30">
                  <c:v>-1.2257288340335999</c:v>
                </c:pt>
                <c:pt idx="31">
                  <c:v>-1.1685616090325099</c:v>
                </c:pt>
                <c:pt idx="32">
                  <c:v>-1.1344529844120701</c:v>
                </c:pt>
                <c:pt idx="33">
                  <c:v>-1.08130016339049</c:v>
                </c:pt>
                <c:pt idx="34">
                  <c:v>-1.0244509477386301</c:v>
                </c:pt>
                <c:pt idx="35">
                  <c:v>-0.98373929395040705</c:v>
                </c:pt>
                <c:pt idx="36">
                  <c:v>-0.97558375927241503</c:v>
                </c:pt>
                <c:pt idx="37">
                  <c:v>-0.95127140225491402</c:v>
                </c:pt>
                <c:pt idx="38">
                  <c:v>-0.83559428415800596</c:v>
                </c:pt>
                <c:pt idx="39">
                  <c:v>-0.64725113550070401</c:v>
                </c:pt>
                <c:pt idx="40">
                  <c:v>-0.55698587993126503</c:v>
                </c:pt>
                <c:pt idx="41">
                  <c:v>-0.44481281083428797</c:v>
                </c:pt>
                <c:pt idx="42">
                  <c:v>-0.36741036788797399</c:v>
                </c:pt>
                <c:pt idx="43">
                  <c:v>-0.34793448673178001</c:v>
                </c:pt>
                <c:pt idx="44">
                  <c:v>-0.34009690470263798</c:v>
                </c:pt>
                <c:pt idx="45">
                  <c:v>-0.27223821587718799</c:v>
                </c:pt>
                <c:pt idx="46">
                  <c:v>-0.27173035385676497</c:v>
                </c:pt>
                <c:pt idx="47">
                  <c:v>-0.26593293919236599</c:v>
                </c:pt>
                <c:pt idx="48">
                  <c:v>-0.23252259401202699</c:v>
                </c:pt>
                <c:pt idx="49">
                  <c:v>-0.201671523177753</c:v>
                </c:pt>
                <c:pt idx="50">
                  <c:v>-0.17720029638899801</c:v>
                </c:pt>
                <c:pt idx="51">
                  <c:v>-9.8162345501482104E-2</c:v>
                </c:pt>
                <c:pt idx="52">
                  <c:v>-9.4060223336991197E-2</c:v>
                </c:pt>
                <c:pt idx="53">
                  <c:v>-7.0710413472738001E-2</c:v>
                </c:pt>
                <c:pt idx="54">
                  <c:v>-2.1016703359240801E-3</c:v>
                </c:pt>
                <c:pt idx="55">
                  <c:v>2.66017927778264E-2</c:v>
                </c:pt>
                <c:pt idx="56">
                  <c:v>3.14683193815712E-2</c:v>
                </c:pt>
                <c:pt idx="57">
                  <c:v>7.2701491559633805E-2</c:v>
                </c:pt>
                <c:pt idx="58">
                  <c:v>8.3051125463617106E-2</c:v>
                </c:pt>
                <c:pt idx="59">
                  <c:v>0.10071340585411501</c:v>
                </c:pt>
                <c:pt idx="60">
                  <c:v>0.15777226803545999</c:v>
                </c:pt>
                <c:pt idx="61">
                  <c:v>0.17498289008294901</c:v>
                </c:pt>
                <c:pt idx="62">
                  <c:v>0.29766307950731702</c:v>
                </c:pt>
                <c:pt idx="63">
                  <c:v>0.40882124637622702</c:v>
                </c:pt>
                <c:pt idx="64">
                  <c:v>0.42271993633079002</c:v>
                </c:pt>
                <c:pt idx="65">
                  <c:v>0.560959216713104</c:v>
                </c:pt>
                <c:pt idx="66">
                  <c:v>0.59733910425364101</c:v>
                </c:pt>
                <c:pt idx="67">
                  <c:v>0.60453358096540699</c:v>
                </c:pt>
                <c:pt idx="68">
                  <c:v>0.62075458118038596</c:v>
                </c:pt>
                <c:pt idx="69">
                  <c:v>0.64283494238081296</c:v>
                </c:pt>
                <c:pt idx="70">
                  <c:v>0.65855306582378303</c:v>
                </c:pt>
                <c:pt idx="71">
                  <c:v>0.73733130642814804</c:v>
                </c:pt>
                <c:pt idx="72">
                  <c:v>0.83058870817911701</c:v>
                </c:pt>
                <c:pt idx="73">
                  <c:v>0.83624912415276098</c:v>
                </c:pt>
                <c:pt idx="74">
                  <c:v>0.83959822226349601</c:v>
                </c:pt>
                <c:pt idx="75">
                  <c:v>0.99033091062991896</c:v>
                </c:pt>
                <c:pt idx="76">
                  <c:v>0.99479601169851495</c:v>
                </c:pt>
                <c:pt idx="77">
                  <c:v>1.03268009239651</c:v>
                </c:pt>
                <c:pt idx="78">
                  <c:v>1.3822396178773999</c:v>
                </c:pt>
                <c:pt idx="79">
                  <c:v>1.45991994279229</c:v>
                </c:pt>
                <c:pt idx="80">
                  <c:v>1.55258102089573</c:v>
                </c:pt>
                <c:pt idx="81">
                  <c:v>1.5693414792371301</c:v>
                </c:pt>
                <c:pt idx="82">
                  <c:v>1.68799361882578</c:v>
                </c:pt>
                <c:pt idx="83">
                  <c:v>1.8010080814376701</c:v>
                </c:pt>
                <c:pt idx="84">
                  <c:v>1.91358120550431</c:v>
                </c:pt>
                <c:pt idx="85">
                  <c:v>1.95661240244555</c:v>
                </c:pt>
                <c:pt idx="86">
                  <c:v>2.1814568757944999</c:v>
                </c:pt>
                <c:pt idx="87">
                  <c:v>2.2101583527028801</c:v>
                </c:pt>
                <c:pt idx="88">
                  <c:v>2.2325189958032201</c:v>
                </c:pt>
                <c:pt idx="89">
                  <c:v>2.27512599602986</c:v>
                </c:pt>
                <c:pt idx="90">
                  <c:v>2.3074150067354999</c:v>
                </c:pt>
                <c:pt idx="91">
                  <c:v>2.8540381133279999</c:v>
                </c:pt>
                <c:pt idx="92">
                  <c:v>2.8650215789454299</c:v>
                </c:pt>
                <c:pt idx="93">
                  <c:v>3.09174763776047</c:v>
                </c:pt>
                <c:pt idx="94">
                  <c:v>3.5037482906181698</c:v>
                </c:pt>
                <c:pt idx="95">
                  <c:v>3.7892430252943199</c:v>
                </c:pt>
                <c:pt idx="96">
                  <c:v>4.4787118035701798</c:v>
                </c:pt>
                <c:pt idx="97">
                  <c:v>4.5170028733262901</c:v>
                </c:pt>
                <c:pt idx="98">
                  <c:v>5.0416410888516401</c:v>
                </c:pt>
                <c:pt idx="99">
                  <c:v>6.3817809348261303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2289760"/>
        <c:axId val="-562281600"/>
      </c:scatterChart>
      <c:scatterChart>
        <c:scatterStyle val="lineMarker"/>
        <c:varyColors val="0"/>
        <c:ser>
          <c:idx val="0"/>
          <c:order val="2"/>
          <c:tx>
            <c:v>blank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1"/>
              <c:pt idx="0">
                <c:v>0</c:v>
              </c:pt>
            </c:numLit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2279968"/>
        <c:axId val="-562281056"/>
      </c:scatterChart>
      <c:valAx>
        <c:axId val="-562289760"/>
        <c:scaling>
          <c:orientation val="minMax"/>
          <c:max val="6"/>
          <c:min val="-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Average PLT increase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81600"/>
        <c:crosses val="autoZero"/>
        <c:crossBetween val="midCat"/>
        <c:majorUnit val="1"/>
      </c:valAx>
      <c:valAx>
        <c:axId val="-56228160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CDF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89760"/>
        <c:crossesAt val="-10"/>
        <c:crossBetween val="midCat"/>
        <c:majorUnit val="0.2"/>
      </c:valAx>
      <c:valAx>
        <c:axId val="-562281056"/>
        <c:scaling>
          <c:orientation val="minMax"/>
          <c:max val="1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79968"/>
        <c:crosses val="max"/>
        <c:crossBetween val="midCat"/>
        <c:majorUnit val="0.2"/>
      </c:valAx>
      <c:valAx>
        <c:axId val="-562279968"/>
        <c:scaling>
          <c:orientation val="minMax"/>
          <c:max val="6"/>
          <c:min val="-5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81056"/>
        <c:crosses val="max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2008092738407694"/>
          <c:y val="0.35125109361329832"/>
          <c:w val="0.29678762029746275"/>
          <c:h val="0.2936582927134108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NRP</c:v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Sheet4!$F$2:$F$101</c:f>
              <c:numCache>
                <c:formatCode>General</c:formatCode>
                <c:ptCount val="100"/>
                <c:pt idx="0">
                  <c:v>-3.85997773327035</c:v>
                </c:pt>
                <c:pt idx="1">
                  <c:v>-3.8120920767587401</c:v>
                </c:pt>
                <c:pt idx="2">
                  <c:v>-3.7576601112675498</c:v>
                </c:pt>
                <c:pt idx="3">
                  <c:v>-3.45827918385049</c:v>
                </c:pt>
                <c:pt idx="4">
                  <c:v>-3.2776937058024598</c:v>
                </c:pt>
                <c:pt idx="5">
                  <c:v>-2.50603296425651</c:v>
                </c:pt>
                <c:pt idx="6">
                  <c:v>-2.45434781683627</c:v>
                </c:pt>
                <c:pt idx="7">
                  <c:v>-2.3556007916598301</c:v>
                </c:pt>
                <c:pt idx="8">
                  <c:v>-1.8376912919145401</c:v>
                </c:pt>
                <c:pt idx="9">
                  <c:v>-1.46105495763369</c:v>
                </c:pt>
                <c:pt idx="10">
                  <c:v>-1.2271033893039101</c:v>
                </c:pt>
                <c:pt idx="11">
                  <c:v>-1.0696529193911299</c:v>
                </c:pt>
                <c:pt idx="12">
                  <c:v>-0.91982776139743005</c:v>
                </c:pt>
                <c:pt idx="13">
                  <c:v>-0.73256853543578504</c:v>
                </c:pt>
                <c:pt idx="14">
                  <c:v>-0.59117210057110903</c:v>
                </c:pt>
                <c:pt idx="15">
                  <c:v>-0.36748466840882299</c:v>
                </c:pt>
                <c:pt idx="16">
                  <c:v>-0.34356791206042397</c:v>
                </c:pt>
                <c:pt idx="17">
                  <c:v>-0.33901079088616598</c:v>
                </c:pt>
                <c:pt idx="18">
                  <c:v>-0.151003296059666</c:v>
                </c:pt>
                <c:pt idx="19">
                  <c:v>4.2993397418251103E-2</c:v>
                </c:pt>
                <c:pt idx="20">
                  <c:v>0.684034154343378</c:v>
                </c:pt>
                <c:pt idx="21">
                  <c:v>0.85932463465134601</c:v>
                </c:pt>
                <c:pt idx="22">
                  <c:v>0.99874459173907704</c:v>
                </c:pt>
                <c:pt idx="23">
                  <c:v>1.06189122895031</c:v>
                </c:pt>
                <c:pt idx="24">
                  <c:v>1.38708781320577</c:v>
                </c:pt>
                <c:pt idx="25">
                  <c:v>1.4278923535531201</c:v>
                </c:pt>
                <c:pt idx="26">
                  <c:v>1.5083279820734901</c:v>
                </c:pt>
                <c:pt idx="27">
                  <c:v>1.72282036759553</c:v>
                </c:pt>
                <c:pt idx="28">
                  <c:v>1.87804197257046</c:v>
                </c:pt>
                <c:pt idx="29">
                  <c:v>1.93951474564828</c:v>
                </c:pt>
                <c:pt idx="30">
                  <c:v>2.18213943179639</c:v>
                </c:pt>
                <c:pt idx="31">
                  <c:v>2.2283945540355798</c:v>
                </c:pt>
                <c:pt idx="32">
                  <c:v>2.37335105870635</c:v>
                </c:pt>
                <c:pt idx="33">
                  <c:v>2.5173979323867699</c:v>
                </c:pt>
                <c:pt idx="34">
                  <c:v>2.6183778019611101</c:v>
                </c:pt>
                <c:pt idx="35">
                  <c:v>2.62539717727577</c:v>
                </c:pt>
                <c:pt idx="36">
                  <c:v>2.6959755911283199</c:v>
                </c:pt>
                <c:pt idx="37">
                  <c:v>2.8404439911362398</c:v>
                </c:pt>
                <c:pt idx="38">
                  <c:v>3.1872405749147199</c:v>
                </c:pt>
                <c:pt idx="39">
                  <c:v>3.20126774437797</c:v>
                </c:pt>
                <c:pt idx="40">
                  <c:v>3.3548193439829501</c:v>
                </c:pt>
                <c:pt idx="41">
                  <c:v>3.7515737151453101</c:v>
                </c:pt>
                <c:pt idx="42">
                  <c:v>3.8250677522040699</c:v>
                </c:pt>
                <c:pt idx="43">
                  <c:v>4.0528624758704197</c:v>
                </c:pt>
                <c:pt idx="44">
                  <c:v>4.5397781739858303</c:v>
                </c:pt>
                <c:pt idx="45">
                  <c:v>4.7493617090129696</c:v>
                </c:pt>
                <c:pt idx="46">
                  <c:v>4.7747037088940596</c:v>
                </c:pt>
                <c:pt idx="47">
                  <c:v>4.9735210936009002</c:v>
                </c:pt>
                <c:pt idx="48">
                  <c:v>5.0395336539001701</c:v>
                </c:pt>
                <c:pt idx="49">
                  <c:v>5.1702215331285197</c:v>
                </c:pt>
                <c:pt idx="50">
                  <c:v>5.2075727600377499</c:v>
                </c:pt>
                <c:pt idx="51">
                  <c:v>5.30248960377339</c:v>
                </c:pt>
                <c:pt idx="52">
                  <c:v>5.4881892320382804</c:v>
                </c:pt>
                <c:pt idx="53">
                  <c:v>5.7398071467424296</c:v>
                </c:pt>
                <c:pt idx="54">
                  <c:v>5.8328390661476197</c:v>
                </c:pt>
                <c:pt idx="55">
                  <c:v>5.8914985162970899</c:v>
                </c:pt>
                <c:pt idx="56">
                  <c:v>5.8991997779258902</c:v>
                </c:pt>
                <c:pt idx="57">
                  <c:v>6.0245407897892704</c:v>
                </c:pt>
                <c:pt idx="58">
                  <c:v>6.4018536602842202</c:v>
                </c:pt>
                <c:pt idx="59">
                  <c:v>6.5836025785145003</c:v>
                </c:pt>
                <c:pt idx="60">
                  <c:v>6.6795576782708501</c:v>
                </c:pt>
                <c:pt idx="61">
                  <c:v>6.8115712967628799</c:v>
                </c:pt>
                <c:pt idx="62">
                  <c:v>6.9991461816230798</c:v>
                </c:pt>
                <c:pt idx="63">
                  <c:v>7.1323708380175797</c:v>
                </c:pt>
                <c:pt idx="64">
                  <c:v>7.3942051135245501</c:v>
                </c:pt>
                <c:pt idx="65">
                  <c:v>7.4927528864202904</c:v>
                </c:pt>
                <c:pt idx="66">
                  <c:v>7.7040555073274497</c:v>
                </c:pt>
                <c:pt idx="67">
                  <c:v>7.78013894318876</c:v>
                </c:pt>
                <c:pt idx="68">
                  <c:v>8.1024989284356401</c:v>
                </c:pt>
                <c:pt idx="69">
                  <c:v>8.4787964420131807</c:v>
                </c:pt>
                <c:pt idx="70">
                  <c:v>8.4889931309212407</c:v>
                </c:pt>
                <c:pt idx="71">
                  <c:v>8.6313952500397004</c:v>
                </c:pt>
                <c:pt idx="72">
                  <c:v>9.2248529820520506</c:v>
                </c:pt>
                <c:pt idx="73">
                  <c:v>9.3541758697520905</c:v>
                </c:pt>
                <c:pt idx="74">
                  <c:v>9.4517683253303399</c:v>
                </c:pt>
                <c:pt idx="75">
                  <c:v>9.6886796488361799</c:v>
                </c:pt>
                <c:pt idx="76">
                  <c:v>10.1940129733125</c:v>
                </c:pt>
                <c:pt idx="77">
                  <c:v>10.211733423322899</c:v>
                </c:pt>
                <c:pt idx="78">
                  <c:v>10.8393142893382</c:v>
                </c:pt>
                <c:pt idx="79">
                  <c:v>11.0035629125481</c:v>
                </c:pt>
                <c:pt idx="80">
                  <c:v>11.3113425439444</c:v>
                </c:pt>
                <c:pt idx="81">
                  <c:v>11.4309560359084</c:v>
                </c:pt>
                <c:pt idx="82">
                  <c:v>11.8929159011451</c:v>
                </c:pt>
                <c:pt idx="83">
                  <c:v>11.963436111297</c:v>
                </c:pt>
                <c:pt idx="84">
                  <c:v>12.1556950437121</c:v>
                </c:pt>
                <c:pt idx="85">
                  <c:v>12.6873990376507</c:v>
                </c:pt>
                <c:pt idx="86">
                  <c:v>12.964200140509201</c:v>
                </c:pt>
                <c:pt idx="87">
                  <c:v>13.111704451846901</c:v>
                </c:pt>
                <c:pt idx="88">
                  <c:v>15.861741329231499</c:v>
                </c:pt>
                <c:pt idx="89">
                  <c:v>16.898117302100299</c:v>
                </c:pt>
                <c:pt idx="90">
                  <c:v>16.9996355254756</c:v>
                </c:pt>
                <c:pt idx="91">
                  <c:v>18.163654846931799</c:v>
                </c:pt>
                <c:pt idx="92">
                  <c:v>19.333057805217098</c:v>
                </c:pt>
                <c:pt idx="93">
                  <c:v>21.540025288120098</c:v>
                </c:pt>
                <c:pt idx="94">
                  <c:v>22.499661897658701</c:v>
                </c:pt>
                <c:pt idx="95">
                  <c:v>24.610096845207298</c:v>
                </c:pt>
                <c:pt idx="96">
                  <c:v>27.146621828885198</c:v>
                </c:pt>
                <c:pt idx="97">
                  <c:v>36.016405142383903</c:v>
                </c:pt>
                <c:pt idx="98">
                  <c:v>38.489654651808998</c:v>
                </c:pt>
                <c:pt idx="99">
                  <c:v>47.118466601582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ACP</c:v>
          </c:tx>
          <c:spPr>
            <a:ln w="3175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Sheet4!$E$2:$E$101</c:f>
              <c:numCache>
                <c:formatCode>General</c:formatCode>
                <c:ptCount val="100"/>
                <c:pt idx="0">
                  <c:v>-3.5318750692004799</c:v>
                </c:pt>
                <c:pt idx="1">
                  <c:v>-3.0763426781631802</c:v>
                </c:pt>
                <c:pt idx="2">
                  <c:v>-2.9704099234789099</c:v>
                </c:pt>
                <c:pt idx="3">
                  <c:v>-2.6275660332472901</c:v>
                </c:pt>
                <c:pt idx="4">
                  <c:v>-2.1216415135413502</c:v>
                </c:pt>
                <c:pt idx="5">
                  <c:v>-1.9228592162704901</c:v>
                </c:pt>
                <c:pt idx="6">
                  <c:v>-1.5312875914822199</c:v>
                </c:pt>
                <c:pt idx="7">
                  <c:v>-1.2805829675005</c:v>
                </c:pt>
                <c:pt idx="8">
                  <c:v>-0.54750419037206699</c:v>
                </c:pt>
                <c:pt idx="9">
                  <c:v>-0.46070915247538702</c:v>
                </c:pt>
                <c:pt idx="10">
                  <c:v>-0.18535619992173999</c:v>
                </c:pt>
                <c:pt idx="11">
                  <c:v>3.0961726001133501E-2</c:v>
                </c:pt>
                <c:pt idx="12">
                  <c:v>7.1654373073859995E-2</c:v>
                </c:pt>
                <c:pt idx="13">
                  <c:v>0.263426228634632</c:v>
                </c:pt>
                <c:pt idx="14">
                  <c:v>0.47891903457590301</c:v>
                </c:pt>
                <c:pt idx="15">
                  <c:v>0.56620018386573501</c:v>
                </c:pt>
                <c:pt idx="16">
                  <c:v>0.60781930200271905</c:v>
                </c:pt>
                <c:pt idx="17">
                  <c:v>0.75930704835309504</c:v>
                </c:pt>
                <c:pt idx="18">
                  <c:v>0.76387043269327504</c:v>
                </c:pt>
                <c:pt idx="19">
                  <c:v>1.1095694086535</c:v>
                </c:pt>
                <c:pt idx="20">
                  <c:v>1.2494808413604099</c:v>
                </c:pt>
                <c:pt idx="21">
                  <c:v>1.2567541507948099</c:v>
                </c:pt>
                <c:pt idx="22">
                  <c:v>1.3277870817711901</c:v>
                </c:pt>
                <c:pt idx="23">
                  <c:v>1.3330849723861999</c:v>
                </c:pt>
                <c:pt idx="24">
                  <c:v>1.4906258939386801</c:v>
                </c:pt>
                <c:pt idx="25">
                  <c:v>1.66617610319884</c:v>
                </c:pt>
                <c:pt idx="26">
                  <c:v>1.72137486562839</c:v>
                </c:pt>
                <c:pt idx="27">
                  <c:v>1.92171904118062</c:v>
                </c:pt>
                <c:pt idx="28">
                  <c:v>1.96382316307593</c:v>
                </c:pt>
                <c:pt idx="29">
                  <c:v>2.0723614926940002</c:v>
                </c:pt>
                <c:pt idx="30">
                  <c:v>2.0790642100393599</c:v>
                </c:pt>
                <c:pt idx="31">
                  <c:v>2.16874622103012</c:v>
                </c:pt>
                <c:pt idx="32">
                  <c:v>2.2054954009535201</c:v>
                </c:pt>
                <c:pt idx="33">
                  <c:v>2.3022251040066899</c:v>
                </c:pt>
                <c:pt idx="34">
                  <c:v>2.7740756701863098</c:v>
                </c:pt>
                <c:pt idx="35">
                  <c:v>3.1280284714949702</c:v>
                </c:pt>
                <c:pt idx="36">
                  <c:v>3.1282096700844599</c:v>
                </c:pt>
                <c:pt idx="37">
                  <c:v>3.1604728155332098</c:v>
                </c:pt>
                <c:pt idx="38">
                  <c:v>3.35016592922657</c:v>
                </c:pt>
                <c:pt idx="39">
                  <c:v>3.58763444539104</c:v>
                </c:pt>
                <c:pt idx="40">
                  <c:v>3.9066954670827401</c:v>
                </c:pt>
                <c:pt idx="41">
                  <c:v>4.6340599355457996</c:v>
                </c:pt>
                <c:pt idx="42">
                  <c:v>4.9598096872985398</c:v>
                </c:pt>
                <c:pt idx="43">
                  <c:v>5.0155596756768599</c:v>
                </c:pt>
                <c:pt idx="44">
                  <c:v>5.0600760416286397</c:v>
                </c:pt>
                <c:pt idx="45">
                  <c:v>5.1027383462731999</c:v>
                </c:pt>
                <c:pt idx="46">
                  <c:v>5.3343897805461404</c:v>
                </c:pt>
                <c:pt idx="47">
                  <c:v>5.4288611503561999</c:v>
                </c:pt>
                <c:pt idx="48">
                  <c:v>5.4957471918120699</c:v>
                </c:pt>
                <c:pt idx="49">
                  <c:v>5.8610665938756501</c:v>
                </c:pt>
                <c:pt idx="50">
                  <c:v>5.9297750737775203</c:v>
                </c:pt>
                <c:pt idx="51">
                  <c:v>6.0159272655787701</c:v>
                </c:pt>
                <c:pt idx="52">
                  <c:v>6.3521268852383903</c:v>
                </c:pt>
                <c:pt idx="53">
                  <c:v>6.4005597949413904</c:v>
                </c:pt>
                <c:pt idx="54">
                  <c:v>6.5564066333063904</c:v>
                </c:pt>
                <c:pt idx="55">
                  <c:v>6.6651544095333799</c:v>
                </c:pt>
                <c:pt idx="56">
                  <c:v>6.6997417267542003</c:v>
                </c:pt>
                <c:pt idx="57">
                  <c:v>6.9620588430405403</c:v>
                </c:pt>
                <c:pt idx="58">
                  <c:v>6.9960616194916296</c:v>
                </c:pt>
                <c:pt idx="59">
                  <c:v>7.2539068420585302</c:v>
                </c:pt>
                <c:pt idx="60">
                  <c:v>7.6503924528435601</c:v>
                </c:pt>
                <c:pt idx="61">
                  <c:v>7.79252357905398</c:v>
                </c:pt>
                <c:pt idx="62">
                  <c:v>7.8008560471867598</c:v>
                </c:pt>
                <c:pt idx="63">
                  <c:v>7.9295687654671401</c:v>
                </c:pt>
                <c:pt idx="64">
                  <c:v>8.4860387417840908</c:v>
                </c:pt>
                <c:pt idx="65">
                  <c:v>8.8730131303719197</c:v>
                </c:pt>
                <c:pt idx="66">
                  <c:v>9.0124060530894798</c:v>
                </c:pt>
                <c:pt idx="67">
                  <c:v>9.1044822785020099</c:v>
                </c:pt>
                <c:pt idx="68">
                  <c:v>9.5230796316394901</c:v>
                </c:pt>
                <c:pt idx="69">
                  <c:v>10.260497042397599</c:v>
                </c:pt>
                <c:pt idx="70">
                  <c:v>10.4956440459418</c:v>
                </c:pt>
                <c:pt idx="71">
                  <c:v>10.753910086350601</c:v>
                </c:pt>
                <c:pt idx="72">
                  <c:v>11.719223576227</c:v>
                </c:pt>
                <c:pt idx="73">
                  <c:v>12.830401103641799</c:v>
                </c:pt>
                <c:pt idx="74">
                  <c:v>13.362993254731499</c:v>
                </c:pt>
                <c:pt idx="75">
                  <c:v>14.963500536297101</c:v>
                </c:pt>
                <c:pt idx="76">
                  <c:v>15.5347658636778</c:v>
                </c:pt>
                <c:pt idx="77">
                  <c:v>15.897471016196199</c:v>
                </c:pt>
                <c:pt idx="78">
                  <c:v>17.4663593925636</c:v>
                </c:pt>
                <c:pt idx="79">
                  <c:v>19.605647474033599</c:v>
                </c:pt>
                <c:pt idx="80">
                  <c:v>20.707057340074702</c:v>
                </c:pt>
                <c:pt idx="81">
                  <c:v>21.407191723610499</c:v>
                </c:pt>
                <c:pt idx="82">
                  <c:v>22.646854502930399</c:v>
                </c:pt>
                <c:pt idx="83">
                  <c:v>22.659376418367899</c:v>
                </c:pt>
                <c:pt idx="84">
                  <c:v>23.2197545151943</c:v>
                </c:pt>
                <c:pt idx="85">
                  <c:v>24.301856617899901</c:v>
                </c:pt>
                <c:pt idx="86">
                  <c:v>25.554942944805301</c:v>
                </c:pt>
                <c:pt idx="87">
                  <c:v>26.7439621885554</c:v>
                </c:pt>
                <c:pt idx="88">
                  <c:v>28.136824777354001</c:v>
                </c:pt>
                <c:pt idx="89">
                  <c:v>28.679909207325402</c:v>
                </c:pt>
                <c:pt idx="90">
                  <c:v>29.800109506267798</c:v>
                </c:pt>
                <c:pt idx="91">
                  <c:v>30.759101269259801</c:v>
                </c:pt>
                <c:pt idx="92">
                  <c:v>30.8570580147932</c:v>
                </c:pt>
                <c:pt idx="93">
                  <c:v>35.034925369504798</c:v>
                </c:pt>
                <c:pt idx="94">
                  <c:v>35.128116765211701</c:v>
                </c:pt>
                <c:pt idx="95">
                  <c:v>35.684193916309603</c:v>
                </c:pt>
                <c:pt idx="96">
                  <c:v>47.721909985534403</c:v>
                </c:pt>
                <c:pt idx="97">
                  <c:v>48.326250449739497</c:v>
                </c:pt>
                <c:pt idx="98">
                  <c:v>51.185099942622102</c:v>
                </c:pt>
                <c:pt idx="99">
                  <c:v>59.974135973332899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v>AAS</c:v>
          </c:tx>
          <c:spPr>
            <a:ln w="25400" cap="rnd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Sheet4!$G$2:$G$101</c:f>
              <c:numCache>
                <c:formatCode>General</c:formatCode>
                <c:ptCount val="100"/>
                <c:pt idx="0">
                  <c:v>-3.0026426459888498</c:v>
                </c:pt>
                <c:pt idx="1">
                  <c:v>-0.96493791691721198</c:v>
                </c:pt>
                <c:pt idx="2">
                  <c:v>-0.89834268980433096</c:v>
                </c:pt>
                <c:pt idx="3">
                  <c:v>-0.28664939078394203</c:v>
                </c:pt>
                <c:pt idx="4">
                  <c:v>0.26864761305697399</c:v>
                </c:pt>
                <c:pt idx="5">
                  <c:v>1.3947741798887101</c:v>
                </c:pt>
                <c:pt idx="6">
                  <c:v>1.8131725823162901</c:v>
                </c:pt>
                <c:pt idx="7">
                  <c:v>2.5547877728825501</c:v>
                </c:pt>
                <c:pt idx="8">
                  <c:v>2.5634564212093398</c:v>
                </c:pt>
                <c:pt idx="9">
                  <c:v>3.4681321032190402</c:v>
                </c:pt>
                <c:pt idx="10">
                  <c:v>3.6216957187476901</c:v>
                </c:pt>
                <c:pt idx="11">
                  <c:v>3.80633866588476</c:v>
                </c:pt>
                <c:pt idx="12">
                  <c:v>4.0319836863302401</c:v>
                </c:pt>
                <c:pt idx="13">
                  <c:v>4.7654056079909504</c:v>
                </c:pt>
                <c:pt idx="14">
                  <c:v>4.8564426049897103</c:v>
                </c:pt>
                <c:pt idx="15">
                  <c:v>5.6444445290337297</c:v>
                </c:pt>
                <c:pt idx="16">
                  <c:v>5.93922132622271</c:v>
                </c:pt>
                <c:pt idx="17">
                  <c:v>5.9978054484247698</c:v>
                </c:pt>
                <c:pt idx="18">
                  <c:v>6.1948522947200599</c:v>
                </c:pt>
                <c:pt idx="19">
                  <c:v>7.4869652095569599</c:v>
                </c:pt>
                <c:pt idx="20">
                  <c:v>7.8067782357906701</c:v>
                </c:pt>
                <c:pt idx="21">
                  <c:v>8.0299051733986495</c:v>
                </c:pt>
                <c:pt idx="22">
                  <c:v>9.0853483547888896</c:v>
                </c:pt>
                <c:pt idx="23">
                  <c:v>9.1592668201401199</c:v>
                </c:pt>
                <c:pt idx="24">
                  <c:v>9.2334153042504905</c:v>
                </c:pt>
                <c:pt idx="25">
                  <c:v>9.3499841682640508</c:v>
                </c:pt>
                <c:pt idx="26">
                  <c:v>9.4964390875421199</c:v>
                </c:pt>
                <c:pt idx="27">
                  <c:v>10.046503724331201</c:v>
                </c:pt>
                <c:pt idx="28">
                  <c:v>10.3429105982202</c:v>
                </c:pt>
                <c:pt idx="29">
                  <c:v>10.4494310062033</c:v>
                </c:pt>
                <c:pt idx="30">
                  <c:v>10.5975554557119</c:v>
                </c:pt>
                <c:pt idx="31">
                  <c:v>10.663238550197899</c:v>
                </c:pt>
                <c:pt idx="32">
                  <c:v>10.8465209063601</c:v>
                </c:pt>
                <c:pt idx="33">
                  <c:v>10.858052880991201</c:v>
                </c:pt>
                <c:pt idx="34">
                  <c:v>12.274622580328099</c:v>
                </c:pt>
                <c:pt idx="35">
                  <c:v>12.538272238986</c:v>
                </c:pt>
                <c:pt idx="36">
                  <c:v>12.787007046784201</c:v>
                </c:pt>
                <c:pt idx="37">
                  <c:v>13.201629389152201</c:v>
                </c:pt>
                <c:pt idx="38">
                  <c:v>13.2676762605699</c:v>
                </c:pt>
                <c:pt idx="39">
                  <c:v>13.3476307386565</c:v>
                </c:pt>
                <c:pt idx="40">
                  <c:v>13.477203690834701</c:v>
                </c:pt>
                <c:pt idx="41">
                  <c:v>13.7347151738514</c:v>
                </c:pt>
                <c:pt idx="42">
                  <c:v>13.740631815865701</c:v>
                </c:pt>
                <c:pt idx="43">
                  <c:v>14.142486931075901</c:v>
                </c:pt>
                <c:pt idx="44">
                  <c:v>14.462938599931899</c:v>
                </c:pt>
                <c:pt idx="45">
                  <c:v>14.7777953741719</c:v>
                </c:pt>
                <c:pt idx="46">
                  <c:v>15.062118249688501</c:v>
                </c:pt>
                <c:pt idx="47">
                  <c:v>15.1397346566072</c:v>
                </c:pt>
                <c:pt idx="48">
                  <c:v>15.5468828571491</c:v>
                </c:pt>
                <c:pt idx="49">
                  <c:v>16.130649039272299</c:v>
                </c:pt>
                <c:pt idx="50">
                  <c:v>17.466695901735701</c:v>
                </c:pt>
                <c:pt idx="51">
                  <c:v>17.6709069459312</c:v>
                </c:pt>
                <c:pt idx="52">
                  <c:v>18.517360052013402</c:v>
                </c:pt>
                <c:pt idx="53">
                  <c:v>18.712276221089098</c:v>
                </c:pt>
                <c:pt idx="54">
                  <c:v>19.133376382531399</c:v>
                </c:pt>
                <c:pt idx="55">
                  <c:v>20.1615337522449</c:v>
                </c:pt>
                <c:pt idx="56">
                  <c:v>20.4347965541244</c:v>
                </c:pt>
                <c:pt idx="57">
                  <c:v>20.860408097574901</c:v>
                </c:pt>
                <c:pt idx="58">
                  <c:v>21.2368437896037</c:v>
                </c:pt>
                <c:pt idx="59">
                  <c:v>21.366924835848501</c:v>
                </c:pt>
                <c:pt idx="60">
                  <c:v>21.3737552939929</c:v>
                </c:pt>
                <c:pt idx="61">
                  <c:v>21.603540981880201</c:v>
                </c:pt>
                <c:pt idx="62">
                  <c:v>21.934126669086599</c:v>
                </c:pt>
                <c:pt idx="63">
                  <c:v>22.032185020135799</c:v>
                </c:pt>
                <c:pt idx="64">
                  <c:v>22.669063175457101</c:v>
                </c:pt>
                <c:pt idx="65">
                  <c:v>22.967515348819401</c:v>
                </c:pt>
                <c:pt idx="66">
                  <c:v>23.4844653632661</c:v>
                </c:pt>
                <c:pt idx="67">
                  <c:v>23.677771046494801</c:v>
                </c:pt>
                <c:pt idx="68">
                  <c:v>23.801523655297501</c:v>
                </c:pt>
                <c:pt idx="69">
                  <c:v>24.937116021767199</c:v>
                </c:pt>
                <c:pt idx="70">
                  <c:v>25.741562644679199</c:v>
                </c:pt>
                <c:pt idx="71">
                  <c:v>27.065809179106001</c:v>
                </c:pt>
                <c:pt idx="72">
                  <c:v>28.185666296760701</c:v>
                </c:pt>
                <c:pt idx="73">
                  <c:v>28.765652706925401</c:v>
                </c:pt>
                <c:pt idx="74">
                  <c:v>29.704982877338502</c:v>
                </c:pt>
                <c:pt idx="75">
                  <c:v>29.953624192153001</c:v>
                </c:pt>
                <c:pt idx="76">
                  <c:v>30.067718774465298</c:v>
                </c:pt>
                <c:pt idx="77">
                  <c:v>30.3758638142607</c:v>
                </c:pt>
                <c:pt idx="78">
                  <c:v>30.5649319626066</c:v>
                </c:pt>
                <c:pt idx="79">
                  <c:v>31.114453810495601</c:v>
                </c:pt>
                <c:pt idx="80">
                  <c:v>33.697929495288101</c:v>
                </c:pt>
                <c:pt idx="81">
                  <c:v>33.698129666220701</c:v>
                </c:pt>
                <c:pt idx="82">
                  <c:v>34.929211067100397</c:v>
                </c:pt>
                <c:pt idx="83">
                  <c:v>34.932818372380702</c:v>
                </c:pt>
                <c:pt idx="84">
                  <c:v>35.419633750236301</c:v>
                </c:pt>
                <c:pt idx="85">
                  <c:v>35.510832949009703</c:v>
                </c:pt>
                <c:pt idx="86">
                  <c:v>35.585557864541499</c:v>
                </c:pt>
                <c:pt idx="87">
                  <c:v>35.893706880759702</c:v>
                </c:pt>
                <c:pt idx="88">
                  <c:v>36.865604587983398</c:v>
                </c:pt>
                <c:pt idx="89">
                  <c:v>38.075602241319899</c:v>
                </c:pt>
                <c:pt idx="90">
                  <c:v>38.429576490808003</c:v>
                </c:pt>
                <c:pt idx="91">
                  <c:v>38.757461181280398</c:v>
                </c:pt>
                <c:pt idx="92">
                  <c:v>39.745282510379397</c:v>
                </c:pt>
                <c:pt idx="93">
                  <c:v>42.505750405286697</c:v>
                </c:pt>
                <c:pt idx="94">
                  <c:v>44.351883224229901</c:v>
                </c:pt>
                <c:pt idx="95">
                  <c:v>45.609538017759199</c:v>
                </c:pt>
                <c:pt idx="96">
                  <c:v>48.967327093500103</c:v>
                </c:pt>
                <c:pt idx="97">
                  <c:v>51.389527006327</c:v>
                </c:pt>
                <c:pt idx="98">
                  <c:v>53.171245377821599</c:v>
                </c:pt>
                <c:pt idx="99">
                  <c:v>54.532140519470403</c:v>
                </c:pt>
              </c:numCache>
            </c:numRef>
          </c:xVal>
          <c:yVal>
            <c:numRef>
              <c:f>Sheet4!$I$2:$I$101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2284864"/>
        <c:axId val="-562287584"/>
      </c:scatterChart>
      <c:scatterChart>
        <c:scatterStyle val="lineMarker"/>
        <c:varyColors val="0"/>
        <c:ser>
          <c:idx val="1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2283776"/>
        <c:axId val="-562277792"/>
      </c:scatterChart>
      <c:valAx>
        <c:axId val="-562284864"/>
        <c:scaling>
          <c:orientation val="minMax"/>
          <c:max val="55"/>
          <c:min val="-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Average energy saving (%) on S5-E</a:t>
                </a:r>
              </a:p>
            </c:rich>
          </c:tx>
          <c:layout>
            <c:manualLayout>
              <c:xMode val="edge"/>
              <c:yMode val="edge"/>
              <c:x val="0.17719706911636046"/>
              <c:y val="0.851527621547306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87584"/>
        <c:crosses val="autoZero"/>
        <c:crossBetween val="midCat"/>
        <c:majorUnit val="10"/>
      </c:valAx>
      <c:valAx>
        <c:axId val="-56228758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CDF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84864"/>
        <c:crossesAt val="-10"/>
        <c:crossBetween val="midCat"/>
      </c:valAx>
      <c:valAx>
        <c:axId val="-562277792"/>
        <c:scaling>
          <c:orientation val="minMax"/>
          <c:max val="1"/>
        </c:scaling>
        <c:delete val="0"/>
        <c:axPos val="r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83776"/>
        <c:crosses val="max"/>
        <c:crossBetween val="midCat"/>
      </c:valAx>
      <c:valAx>
        <c:axId val="-562283776"/>
        <c:scaling>
          <c:orientation val="minMax"/>
          <c:max val="5"/>
          <c:min val="-4"/>
        </c:scaling>
        <c:delete val="0"/>
        <c:axPos val="t"/>
        <c:numFmt formatCode="General" sourceLinked="1"/>
        <c:majorTickMark val="in"/>
        <c:minorTickMark val="none"/>
        <c:tickLblPos val="none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562277792"/>
        <c:crosses val="max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72143307086614172"/>
          <c:y val="0.34305172790901139"/>
          <c:w val="0.18681649168853892"/>
          <c:h val="0.266670457859434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5F339-D8BD-41CD-9837-FBA3795DA1E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65CB-2182-41F6-A70F-766DEF4A4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Identified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High energy cost of progressive web resource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Unnecessary high painting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Underutilization of energy-efficient little cores on big.LITTLE architecture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65CB-2182-41F6-A70F-766DEF4A46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5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Guidelines for web browsers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Reduce high cost of incremental resource processing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Remedy unnecessary high painting rate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Improve utilization of little cores on big.LITTLE architecture</a:t>
            </a:r>
          </a:p>
          <a:p>
            <a:r>
              <a:rPr lang="en-US" dirty="0" smtClean="0"/>
              <a:t>Energy saving techniques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Network-aware Resource Processing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Adaptive Content Painting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Application-Assisted Scheduling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65CB-2182-41F6-A70F-766DEF4A46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80E7-645D-4C1C-931B-26B467CBE83F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4"/>
            <a:ext cx="1219200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48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8707-BA80-4B24-8A34-1DAC125D1211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9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FAAF-4BE3-4ED3-9053-E73D7421B16D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5333" y="-1"/>
            <a:ext cx="5926667" cy="211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879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1CB-9FCC-4926-B242-DF0DCDB29B9B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5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B888-CD2C-4238-B204-872350173322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9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B82D-CF68-4C38-B8DB-B08EEB467C29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7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71F7-61BF-49BF-8B16-1262E806F8C7}" type="datetime1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C0AB-C280-4971-970E-469818C34BA1}" type="datetime1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1374-DA34-4759-BC42-9D55536CB2A6}" type="datetime1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DB4C-BC7B-4AA9-9C1C-7AA8B8C0DF30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A12D-2398-4777-BE8E-B993D6F3A013}" type="datetime1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543F-7F78-4ECA-80F6-0C9E618AFE1B}" type="datetime1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1264-C576-49A8-B393-A454B424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6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hyperlink" Target="http://cps.kaist.ac.kr/eBrowser/" TargetMode="Externa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2" y="2033515"/>
            <a:ext cx="10817233" cy="1547459"/>
          </a:xfrm>
        </p:spPr>
        <p:txBody>
          <a:bodyPr>
            <a:normAutofit/>
          </a:bodyPr>
          <a:lstStyle/>
          <a:p>
            <a:r>
              <a:rPr lang="en-US" sz="4800" b="1" dirty="0"/>
              <a:t>Rethinking Energy-Performance Trade-Off in </a:t>
            </a:r>
            <a:br>
              <a:rPr lang="en-US" sz="4800" b="1" dirty="0"/>
            </a:br>
            <a:r>
              <a:rPr lang="en-US" sz="4800" b="1" dirty="0"/>
              <a:t>Mobile Web Page Loading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6998" y="3972641"/>
            <a:ext cx="6858000" cy="942806"/>
          </a:xfrm>
        </p:spPr>
        <p:txBody>
          <a:bodyPr/>
          <a:lstStyle/>
          <a:p>
            <a:r>
              <a:rPr lang="en-US" b="1" u="sng" dirty="0"/>
              <a:t>Duc Hoang Bui</a:t>
            </a:r>
            <a:r>
              <a:rPr lang="en-US" dirty="0"/>
              <a:t>, Yunxin Liu, Hyosu Kim, </a:t>
            </a:r>
            <a:endParaRPr lang="en-US" dirty="0" smtClean="0"/>
          </a:p>
          <a:p>
            <a:r>
              <a:rPr lang="en-US" dirty="0" smtClean="0"/>
              <a:t>Insik </a:t>
            </a:r>
            <a:r>
              <a:rPr lang="en-US" dirty="0"/>
              <a:t>Shin, Feng Zhao</a:t>
            </a:r>
            <a:endParaRPr lang="en-US" dirty="0" smtClean="0"/>
          </a:p>
        </p:txBody>
      </p:sp>
      <p:pic>
        <p:nvPicPr>
          <p:cNvPr id="1026" name="Picture 2" descr="https://upload.wikimedia.org/wikipedia/commons/0/04/Microsoft_Research_Asi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48" y="5321582"/>
            <a:ext cx="2366576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en/e/eb/KAIST_2014_new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3" y="5599344"/>
            <a:ext cx="2130425" cy="6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141" y="5307114"/>
            <a:ext cx="243251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inefficiency issues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High energy cost of progressive web resource processing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For each small data, the whole data rendering pipeline executed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E.g., </a:t>
            </a:r>
            <a:r>
              <a:rPr lang="en-US" sz="2000" i="1" dirty="0"/>
              <a:t>read</a:t>
            </a:r>
            <a:r>
              <a:rPr lang="en-US" sz="2000" dirty="0"/>
              <a:t> system calls return only 1.3 KB data on average from network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48451" y="3841174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0752" y="4253056"/>
            <a:ext cx="1829325" cy="2411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Processing</a:t>
            </a:r>
          </a:p>
        </p:txBody>
      </p:sp>
      <p:cxnSp>
        <p:nvCxnSpPr>
          <p:cNvPr id="7" name="Straight Arrow Connector 6"/>
          <p:cNvCxnSpPr>
            <a:endCxn id="8" idx="2"/>
          </p:cNvCxnSpPr>
          <p:nvPr/>
        </p:nvCxnSpPr>
        <p:spPr>
          <a:xfrm flipV="1">
            <a:off x="2540558" y="4494862"/>
            <a:ext cx="7498792" cy="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4584" y="412552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8751" y="352398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2569029" y="4082335"/>
            <a:ext cx="0" cy="18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99212" y="3832483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31513" y="4253701"/>
            <a:ext cx="1829323" cy="2411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Processing</a:t>
            </a: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4719790" y="4073644"/>
            <a:ext cx="0" cy="18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41217" y="3832483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73516" y="4253701"/>
            <a:ext cx="1435240" cy="2411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Processing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6661795" y="4073644"/>
            <a:ext cx="0" cy="18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47042" y="3841174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79344" y="4248537"/>
            <a:ext cx="1017059" cy="2411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Processing</a:t>
            </a: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8267620" y="4082335"/>
            <a:ext cx="0" cy="18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21234" y="3532943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63239" y="352288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57342" y="3493437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9124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inefficiency issues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High energy cost of progressive web resource processing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For each small data, the whole data rendering pipeline executed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E.g., </a:t>
            </a:r>
            <a:r>
              <a:rPr lang="en-US" sz="2000" i="1" dirty="0"/>
              <a:t>read</a:t>
            </a:r>
            <a:r>
              <a:rPr lang="en-US" sz="2000" dirty="0"/>
              <a:t> system calls return only 1.3 KB data on average from network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High </a:t>
            </a:r>
            <a:r>
              <a:rPr lang="en-US" sz="2000" dirty="0"/>
              <a:t>inter-process communication (IPC) overhead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Multi-process architecture </a:t>
            </a:r>
            <a:r>
              <a:rPr lang="en-US" sz="1800" dirty="0" smtClean="0"/>
              <a:t>browsers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11</a:t>
            </a:fld>
            <a:endParaRPr lang="en-US"/>
          </a:p>
        </p:txBody>
      </p:sp>
      <p:sp>
        <p:nvSpPr>
          <p:cNvPr id="28" name="Rectangle 51"/>
          <p:cNvSpPr/>
          <p:nvPr/>
        </p:nvSpPr>
        <p:spPr>
          <a:xfrm>
            <a:off x="6360951" y="3187391"/>
            <a:ext cx="2831757" cy="790778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32749" y="4439312"/>
            <a:ext cx="2361047" cy="389210"/>
          </a:xfrm>
          <a:prstGeom prst="roundRect">
            <a:avLst>
              <a:gd name="adj" fmla="val 7938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3902394" y="3139140"/>
            <a:ext cx="2143862" cy="887023"/>
          </a:xfrm>
          <a:prstGeom prst="cloud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The Internet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072055" y="4831016"/>
            <a:ext cx="553998" cy="967381"/>
          </a:xfrm>
          <a:prstGeom prst="rect">
            <a:avLst/>
          </a:prstGeom>
          <a:noFill/>
        </p:spPr>
        <p:txBody>
          <a:bodyPr vert="eaVert" wrap="none" lIns="0" rIns="0" rtlCol="0">
            <a:spAutoFit/>
          </a:bodyPr>
          <a:lstStyle/>
          <a:p>
            <a:r>
              <a:rPr lang="en-US" b="1" i="1" dirty="0">
                <a:cs typeface="Times New Roman" panose="02020603050405020304" pitchFamily="18" charset="0"/>
              </a:rPr>
              <a:t>Renderer</a:t>
            </a:r>
          </a:p>
          <a:p>
            <a:r>
              <a:rPr lang="en-US" b="1" i="1" dirty="0"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937627" y="4041424"/>
            <a:ext cx="738664" cy="8831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i="1" dirty="0">
                <a:cs typeface="Times New Roman" panose="02020603050405020304" pitchFamily="18" charset="0"/>
              </a:rPr>
              <a:t>Browser</a:t>
            </a:r>
          </a:p>
          <a:p>
            <a:r>
              <a:rPr lang="en-US" b="1" i="1" dirty="0">
                <a:cs typeface="Times New Roman" panose="02020603050405020304" pitchFamily="18" charset="0"/>
              </a:rPr>
              <a:t>Process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865363" y="5043501"/>
            <a:ext cx="5552062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456132" y="3455032"/>
            <a:ext cx="597981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64785" y="3250843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Data and control flow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456129" y="3767214"/>
            <a:ext cx="5976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64785" y="3582548"/>
            <a:ext cx="185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Process boundary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41763" y="4437689"/>
            <a:ext cx="107131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IO thread</a:t>
            </a:r>
          </a:p>
        </p:txBody>
      </p:sp>
      <p:cxnSp>
        <p:nvCxnSpPr>
          <p:cNvPr id="39" name="Straight Arrow Connector 38"/>
          <p:cNvCxnSpPr>
            <a:stCxn id="42" idx="0"/>
            <a:endCxn id="29" idx="2"/>
          </p:cNvCxnSpPr>
          <p:nvPr/>
        </p:nvCxnSpPr>
        <p:spPr>
          <a:xfrm flipV="1">
            <a:off x="5013272" y="4828522"/>
            <a:ext cx="1" cy="463200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76"/>
          <p:cNvCxnSpPr/>
          <p:nvPr/>
        </p:nvCxnSpPr>
        <p:spPr>
          <a:xfrm>
            <a:off x="2905921" y="4200780"/>
            <a:ext cx="5511504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832746" y="5291725"/>
            <a:ext cx="2361046" cy="646331"/>
            <a:chOff x="1115284" y="4580342"/>
            <a:chExt cx="2361046" cy="888515"/>
          </a:xfrm>
        </p:grpSpPr>
        <p:sp>
          <p:nvSpPr>
            <p:cNvPr id="42" name="Rounded Rectangle 41"/>
            <p:cNvSpPr/>
            <p:nvPr/>
          </p:nvSpPr>
          <p:spPr>
            <a:xfrm>
              <a:off x="1115284" y="4580342"/>
              <a:ext cx="2361046" cy="860273"/>
            </a:xfrm>
            <a:prstGeom prst="roundRect">
              <a:avLst>
                <a:gd name="adj" fmla="val 1003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53021" y="4580342"/>
              <a:ext cx="2213874" cy="88851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dirty="0">
                  <a:cs typeface="Times New Roman" panose="02020603050405020304" pitchFamily="18" charset="0"/>
                </a:rPr>
                <a:t>Rending Engine Main thread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6941635" y="5427694"/>
            <a:ext cx="1475790" cy="351079"/>
          </a:xfrm>
          <a:prstGeom prst="roundRect">
            <a:avLst>
              <a:gd name="adj" fmla="val 30746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Compositor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203771" y="4317673"/>
            <a:ext cx="951521" cy="58861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GPU Thread</a:t>
            </a:r>
          </a:p>
        </p:txBody>
      </p:sp>
      <p:cxnSp>
        <p:nvCxnSpPr>
          <p:cNvPr id="46" name="Straight Arrow Connector 45"/>
          <p:cNvCxnSpPr>
            <a:stCxn id="44" idx="0"/>
            <a:endCxn id="45" idx="2"/>
          </p:cNvCxnSpPr>
          <p:nvPr/>
        </p:nvCxnSpPr>
        <p:spPr>
          <a:xfrm flipH="1" flipV="1">
            <a:off x="7679532" y="4906285"/>
            <a:ext cx="1" cy="521406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0"/>
            <a:endCxn id="30" idx="1"/>
          </p:cNvCxnSpPr>
          <p:nvPr/>
        </p:nvCxnSpPr>
        <p:spPr>
          <a:xfrm flipH="1" flipV="1">
            <a:off x="4974328" y="4025215"/>
            <a:ext cx="3095" cy="412474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86012" y="6080100"/>
            <a:ext cx="401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Chromium web browser architecture</a:t>
            </a:r>
          </a:p>
        </p:txBody>
      </p:sp>
      <p:pic>
        <p:nvPicPr>
          <p:cNvPr id="49" name="Picture 2" descr="http://upload.wikimedia.org/wikipedia/commons/3/3d/Chromium_11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40" y="6098533"/>
            <a:ext cx="422178" cy="4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>
            <a:stCxn id="42" idx="3"/>
            <a:endCxn id="44" idx="1"/>
          </p:cNvCxnSpPr>
          <p:nvPr/>
        </p:nvCxnSpPr>
        <p:spPr>
          <a:xfrm flipV="1">
            <a:off x="6193795" y="5603234"/>
            <a:ext cx="747843" cy="1385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3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inefficiency issues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Unnecessary high painting rate</a:t>
            </a:r>
          </a:p>
          <a:p>
            <a:pPr lvl="1"/>
            <a:r>
              <a:rPr lang="en-US" sz="2000" dirty="0"/>
              <a:t>Visible screen changes can be very small during web page loading</a:t>
            </a:r>
          </a:p>
          <a:p>
            <a:pPr lvl="1"/>
            <a:r>
              <a:rPr lang="en-US" sz="2000" dirty="0"/>
              <a:t>Painting: </a:t>
            </a:r>
            <a:r>
              <a:rPr lang="en-US" sz="2000" i="1" dirty="0"/>
              <a:t>from</a:t>
            </a:r>
            <a:r>
              <a:rPr lang="en-US" sz="2000" dirty="0"/>
              <a:t> </a:t>
            </a:r>
            <a:r>
              <a:rPr lang="en-US" sz="2000" i="1" dirty="0" smtClean="0"/>
              <a:t>models</a:t>
            </a:r>
            <a:r>
              <a:rPr lang="en-US" sz="2000" dirty="0" smtClean="0"/>
              <a:t> </a:t>
            </a:r>
            <a:r>
              <a:rPr lang="en-US" sz="2000" dirty="0"/>
              <a:t>in memory </a:t>
            </a:r>
            <a:r>
              <a:rPr lang="en-US" sz="2000" i="1" dirty="0"/>
              <a:t>to</a:t>
            </a:r>
            <a:r>
              <a:rPr lang="en-US" sz="2000" dirty="0"/>
              <a:t> </a:t>
            </a:r>
            <a:r>
              <a:rPr lang="en-US" sz="2000" i="1" dirty="0"/>
              <a:t>pixels</a:t>
            </a:r>
            <a:r>
              <a:rPr lang="en-US" sz="2000" dirty="0"/>
              <a:t> on screen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12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135409" y="4269904"/>
            <a:ext cx="1115368" cy="89430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&lt;html&gt;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47162" y="4068809"/>
            <a:ext cx="1941007" cy="2029014"/>
            <a:chOff x="3600659" y="3356149"/>
            <a:chExt cx="1941007" cy="2029014"/>
          </a:xfrm>
        </p:grpSpPr>
        <p:sp>
          <p:nvSpPr>
            <p:cNvPr id="7" name="Oval 6"/>
            <p:cNvSpPr/>
            <p:nvPr/>
          </p:nvSpPr>
          <p:spPr>
            <a:xfrm>
              <a:off x="4170066" y="3356149"/>
              <a:ext cx="281354" cy="2813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170066" y="3763107"/>
              <a:ext cx="281354" cy="2813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34932" y="4210259"/>
              <a:ext cx="281354" cy="2813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00659" y="4210259"/>
              <a:ext cx="281354" cy="2813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454769" y="4619814"/>
              <a:ext cx="281354" cy="2813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260312" y="4619814"/>
              <a:ext cx="281354" cy="2813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60312" y="5103809"/>
              <a:ext cx="281354" cy="2813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54769" y="5103809"/>
              <a:ext cx="281354" cy="2813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7" idx="4"/>
              <a:endCxn id="8" idx="0"/>
            </p:cNvCxnSpPr>
            <p:nvPr/>
          </p:nvCxnSpPr>
          <p:spPr>
            <a:xfrm>
              <a:off x="4310743" y="3637503"/>
              <a:ext cx="0" cy="125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1"/>
              <a:endCxn id="8" idx="5"/>
            </p:cNvCxnSpPr>
            <p:nvPr/>
          </p:nvCxnSpPr>
          <p:spPr>
            <a:xfrm flipH="1" flipV="1">
              <a:off x="4410217" y="4003258"/>
              <a:ext cx="465918" cy="2482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3"/>
              <a:endCxn id="11" idx="7"/>
            </p:cNvCxnSpPr>
            <p:nvPr/>
          </p:nvCxnSpPr>
          <p:spPr>
            <a:xfrm flipH="1">
              <a:off x="4694920" y="4450410"/>
              <a:ext cx="181215" cy="210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5"/>
              <a:endCxn id="12" idx="1"/>
            </p:cNvCxnSpPr>
            <p:nvPr/>
          </p:nvCxnSpPr>
          <p:spPr>
            <a:xfrm>
              <a:off x="5075083" y="4450410"/>
              <a:ext cx="226432" cy="210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0"/>
              <a:endCxn id="12" idx="4"/>
            </p:cNvCxnSpPr>
            <p:nvPr/>
          </p:nvCxnSpPr>
          <p:spPr>
            <a:xfrm flipV="1">
              <a:off x="5400989" y="4901168"/>
              <a:ext cx="0" cy="2026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4" idx="0"/>
              <a:endCxn id="11" idx="4"/>
            </p:cNvCxnSpPr>
            <p:nvPr/>
          </p:nvCxnSpPr>
          <p:spPr>
            <a:xfrm flipV="1">
              <a:off x="4595446" y="4901168"/>
              <a:ext cx="0" cy="2026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7"/>
              <a:endCxn id="8" idx="3"/>
            </p:cNvCxnSpPr>
            <p:nvPr/>
          </p:nvCxnSpPr>
          <p:spPr>
            <a:xfrm flipV="1">
              <a:off x="3840810" y="4003258"/>
              <a:ext cx="370459" cy="2482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818751" y="3220532"/>
            <a:ext cx="17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HTML document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33174" y="3213312"/>
            <a:ext cx="249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Document Object Model (DOM) tree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7035" y="289567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Resource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1507" y="289567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00785" y="289567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Image</a:t>
            </a:r>
          </a:p>
        </p:txBody>
      </p:sp>
      <p:cxnSp>
        <p:nvCxnSpPr>
          <p:cNvPr id="27" name="Straight Arrow Connector 26"/>
          <p:cNvCxnSpPr>
            <a:stCxn id="24" idx="3"/>
            <a:endCxn id="25" idx="1"/>
          </p:cNvCxnSpPr>
          <p:nvPr/>
        </p:nvCxnSpPr>
        <p:spPr>
          <a:xfrm>
            <a:off x="3279154" y="3080339"/>
            <a:ext cx="230235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  <a:endCxn id="26" idx="1"/>
          </p:cNvCxnSpPr>
          <p:nvPr/>
        </p:nvCxnSpPr>
        <p:spPr>
          <a:xfrm>
            <a:off x="6394550" y="3080339"/>
            <a:ext cx="25062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64023" y="2733231"/>
            <a:ext cx="146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Rendering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69304" y="2733231"/>
            <a:ext cx="119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Painting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52087" y="3223889"/>
            <a:ext cx="249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b="6681"/>
          <a:stretch/>
        </p:blipFill>
        <p:spPr>
          <a:xfrm>
            <a:off x="7887876" y="3849211"/>
            <a:ext cx="2728380" cy="268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inefficiency issues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Unnecessary high painting rate</a:t>
            </a:r>
          </a:p>
          <a:p>
            <a:pPr lvl="1"/>
            <a:r>
              <a:rPr lang="en-US" sz="2000" dirty="0"/>
              <a:t>Visible screen changes can be very small during web page loading</a:t>
            </a:r>
          </a:p>
          <a:p>
            <a:pPr lvl="1"/>
            <a:r>
              <a:rPr lang="en-US" sz="2000" dirty="0"/>
              <a:t>Painting: </a:t>
            </a:r>
            <a:r>
              <a:rPr lang="en-US" sz="2000" i="1" dirty="0"/>
              <a:t>from</a:t>
            </a:r>
            <a:r>
              <a:rPr lang="en-US" sz="2000" dirty="0"/>
              <a:t> </a:t>
            </a:r>
            <a:r>
              <a:rPr lang="en-US" sz="2000" i="1" dirty="0" smtClean="0"/>
              <a:t>models</a:t>
            </a:r>
            <a:r>
              <a:rPr lang="en-US" sz="2000" dirty="0" smtClean="0"/>
              <a:t> </a:t>
            </a:r>
            <a:r>
              <a:rPr lang="en-US" sz="2000" dirty="0"/>
              <a:t>in memory </a:t>
            </a:r>
            <a:r>
              <a:rPr lang="en-US" sz="2000" i="1" dirty="0"/>
              <a:t>to</a:t>
            </a:r>
            <a:r>
              <a:rPr lang="en-US" sz="2000" dirty="0"/>
              <a:t> </a:t>
            </a:r>
            <a:r>
              <a:rPr lang="en-US" sz="2000" i="1" dirty="0"/>
              <a:t>pixels</a:t>
            </a:r>
            <a:r>
              <a:rPr lang="en-US" sz="2000" dirty="0"/>
              <a:t> on screen</a:t>
            </a:r>
          </a:p>
          <a:p>
            <a:pPr lvl="1"/>
            <a:r>
              <a:rPr lang="en-US" sz="2000" dirty="0"/>
              <a:t>E.g. Loading instagram.com, containing no animation</a:t>
            </a:r>
          </a:p>
          <a:p>
            <a:pPr lvl="2"/>
            <a:r>
              <a:rPr lang="en-US" sz="1800" dirty="0"/>
              <a:t>Average 23-32 frames/s (Chromium, Firefox), fixed 60 fps on UC Browser</a:t>
            </a:r>
          </a:p>
          <a:p>
            <a:pPr lvl="2"/>
            <a:r>
              <a:rPr lang="en-US" sz="1800" dirty="0"/>
              <a:t>90% of paints generate zero visible changes on screen (in Chromium)</a:t>
            </a:r>
          </a:p>
          <a:p>
            <a:pPr lvl="3"/>
            <a:r>
              <a:rPr lang="en-US" dirty="0"/>
              <a:t>Off-screen paints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55424"/>
              </p:ext>
            </p:extLst>
          </p:nvPr>
        </p:nvGraphicFramePr>
        <p:xfrm>
          <a:off x="3099883" y="3436166"/>
          <a:ext cx="5992239" cy="342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2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inefficiency issues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Underutilization of energy-efficient little cores on big.LITTLE architecture</a:t>
            </a:r>
          </a:p>
          <a:p>
            <a:pPr lvl="1"/>
            <a:r>
              <a:rPr lang="en-US" sz="2000" dirty="0"/>
              <a:t>Current OS scheduler schedules threads </a:t>
            </a:r>
            <a:r>
              <a:rPr lang="en-US" sz="2000" dirty="0" smtClean="0"/>
              <a:t>based </a:t>
            </a:r>
            <a:r>
              <a:rPr lang="en-US" sz="2000" dirty="0"/>
              <a:t>on load instead of quality of service (QoS)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408035"/>
              </p:ext>
            </p:extLst>
          </p:nvPr>
        </p:nvGraphicFramePr>
        <p:xfrm>
          <a:off x="1524000" y="3277908"/>
          <a:ext cx="484632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76425" y="627471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Energy consumption on Samsung S5 Exynos</a:t>
            </a:r>
          </a:p>
        </p:txBody>
      </p:sp>
    </p:spTree>
    <p:extLst>
      <p:ext uri="{BB962C8B-B14F-4D97-AF65-F5344CB8AC3E}">
        <p14:creationId xmlns:p14="http://schemas.microsoft.com/office/powerpoint/2010/main" val="30814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inefficiency issues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Underutilization of energy-efficient little cores on big.LITTLE architecture</a:t>
            </a:r>
          </a:p>
          <a:p>
            <a:pPr lvl="1"/>
            <a:r>
              <a:rPr lang="en-US" sz="2000" dirty="0"/>
              <a:t>Current OS scheduler schedules threads </a:t>
            </a:r>
            <a:r>
              <a:rPr lang="en-US" sz="2000" dirty="0" smtClean="0"/>
              <a:t>based </a:t>
            </a:r>
            <a:r>
              <a:rPr lang="en-US" sz="2000" dirty="0"/>
              <a:t>on load instead of quality of service (QoS)</a:t>
            </a:r>
          </a:p>
          <a:p>
            <a:pPr lvl="1"/>
            <a:r>
              <a:rPr lang="en-US" sz="2000" dirty="0"/>
              <a:t>E.g. Loading instagram.com</a:t>
            </a:r>
          </a:p>
          <a:p>
            <a:pPr lvl="2"/>
            <a:r>
              <a:rPr lang="en-US" sz="1800" dirty="0"/>
              <a:t>Chromium: 89% of threads’ time on big cores</a:t>
            </a:r>
          </a:p>
          <a:p>
            <a:pPr lvl="2"/>
            <a:r>
              <a:rPr lang="en-US" sz="1800" dirty="0"/>
              <a:t>Firefox: 84% of Gecko rendering engine on big cores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883647"/>
              </p:ext>
            </p:extLst>
          </p:nvPr>
        </p:nvGraphicFramePr>
        <p:xfrm>
          <a:off x="1524000" y="3277908"/>
          <a:ext cx="484632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643533"/>
              </p:ext>
            </p:extLst>
          </p:nvPr>
        </p:nvGraphicFramePr>
        <p:xfrm>
          <a:off x="6238065" y="3332773"/>
          <a:ext cx="4268010" cy="313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76425" y="627471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Energy consumption on Samsung S5 Exynos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8428" y="6274712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Execution time of Chromium threads</a:t>
            </a:r>
          </a:p>
        </p:txBody>
      </p:sp>
    </p:spTree>
    <p:extLst>
      <p:ext uri="{BB962C8B-B14F-4D97-AF65-F5344CB8AC3E}">
        <p14:creationId xmlns:p14="http://schemas.microsoft.com/office/powerpoint/2010/main" val="251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Rethink energy-performance trade-off</a:t>
            </a:r>
          </a:p>
          <a:p>
            <a:pPr lvl="1"/>
            <a:r>
              <a:rPr lang="en-US" dirty="0"/>
              <a:t>Energy consumption: first-class citizen on </a:t>
            </a:r>
            <a:r>
              <a:rPr lang="en-US" dirty="0" smtClean="0"/>
              <a:t>smartphones</a:t>
            </a:r>
          </a:p>
          <a:p>
            <a:r>
              <a:rPr lang="en-US" dirty="0" smtClean="0"/>
              <a:t>Reduce redundant computation </a:t>
            </a:r>
          </a:p>
          <a:p>
            <a:pPr lvl="1"/>
            <a:r>
              <a:rPr lang="en-US" dirty="0" smtClean="0"/>
              <a:t>Adjust processing to the user-perceived content changes</a:t>
            </a:r>
          </a:p>
          <a:p>
            <a:r>
              <a:rPr lang="en-US" dirty="0" smtClean="0"/>
              <a:t>Utilize energy efficiency on heterogeneous architectures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Network-aware Resource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Perform batch processing of web </a:t>
            </a:r>
            <a:r>
              <a:rPr lang="en-US" sz="2400" dirty="0" smtClean="0"/>
              <a:t>resources</a:t>
            </a:r>
          </a:p>
          <a:p>
            <a:pPr lvl="1"/>
            <a:r>
              <a:rPr lang="en-US" sz="2000" dirty="0" smtClean="0"/>
              <a:t>Reduce overhead on small data sizes</a:t>
            </a:r>
            <a:endParaRPr lang="en-US" sz="2000" dirty="0"/>
          </a:p>
          <a:p>
            <a:r>
              <a:rPr lang="en-US" sz="2400" dirty="0"/>
              <a:t>Trade-off: energy saving vs. delay</a:t>
            </a:r>
          </a:p>
          <a:p>
            <a:pPr lvl="1"/>
            <a:r>
              <a:rPr lang="en-US" sz="2000" dirty="0"/>
              <a:t>Large batch size: </a:t>
            </a:r>
            <a:r>
              <a:rPr lang="en-US" sz="2000" dirty="0" smtClean="0"/>
              <a:t>lower energy </a:t>
            </a:r>
            <a:r>
              <a:rPr lang="en-US" sz="2000" dirty="0"/>
              <a:t>but </a:t>
            </a:r>
            <a:r>
              <a:rPr lang="en-US" sz="2000" dirty="0" smtClean="0"/>
              <a:t>high </a:t>
            </a:r>
            <a:r>
              <a:rPr lang="en-US" sz="2000" dirty="0"/>
              <a:t>delay</a:t>
            </a:r>
          </a:p>
          <a:p>
            <a:pPr lvl="1"/>
            <a:r>
              <a:rPr lang="en-US" sz="2000" dirty="0" smtClean="0"/>
              <a:t>Progressive processing: lower delay but high overhead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80313" y="3762923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6264" y="4183223"/>
            <a:ext cx="1407811" cy="2411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Processing</a:t>
            </a:r>
          </a:p>
        </p:txBody>
      </p:sp>
      <p:cxnSp>
        <p:nvCxnSpPr>
          <p:cNvPr id="7" name="Straight Arrow Connector 6"/>
          <p:cNvCxnSpPr>
            <a:endCxn id="8" idx="2"/>
          </p:cNvCxnSpPr>
          <p:nvPr/>
        </p:nvCxnSpPr>
        <p:spPr>
          <a:xfrm>
            <a:off x="2732070" y="4426133"/>
            <a:ext cx="6608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16146" y="405680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0613" y="3455481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000891" y="4004084"/>
            <a:ext cx="0" cy="18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1799" y="3763757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04573" y="4184975"/>
            <a:ext cx="1002540" cy="2411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Processing</a:t>
            </a: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4602377" y="4004918"/>
            <a:ext cx="0" cy="18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74504" y="3763757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03628" y="4184975"/>
            <a:ext cx="1079834" cy="2411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Processing</a:t>
            </a: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5795082" y="4004918"/>
            <a:ext cx="0" cy="18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35854" y="3759748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61806" y="4183223"/>
            <a:ext cx="1017059" cy="2411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Processing</a:t>
            </a: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7156432" y="4000909"/>
            <a:ext cx="0" cy="18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2099" y="3449809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1630" y="3448624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9804" y="3424711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21976" y="5397336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62410" y="6067766"/>
            <a:ext cx="1245052" cy="2411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Processing</a:t>
            </a:r>
          </a:p>
        </p:txBody>
      </p:sp>
      <p:cxnSp>
        <p:nvCxnSpPr>
          <p:cNvPr id="25" name="Straight Arrow Connector 24"/>
          <p:cNvCxnSpPr>
            <a:endCxn id="26" idx="2"/>
          </p:cNvCxnSpPr>
          <p:nvPr/>
        </p:nvCxnSpPr>
        <p:spPr>
          <a:xfrm>
            <a:off x="2732070" y="6314090"/>
            <a:ext cx="6608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16146" y="594475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2857" y="5075187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164114" y="5886485"/>
            <a:ext cx="0" cy="18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63137" y="5397336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1976" y="5647188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63137" y="5647188"/>
            <a:ext cx="241161" cy="241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45707" y="4846597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Batch processing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05871" y="3221444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Progressive processing</a:t>
            </a:r>
          </a:p>
        </p:txBody>
      </p:sp>
    </p:spTree>
    <p:extLst>
      <p:ext uri="{BB962C8B-B14F-4D97-AF65-F5344CB8AC3E}">
        <p14:creationId xmlns:p14="http://schemas.microsoft.com/office/powerpoint/2010/main" val="41109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Network-aware Resource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/>
                  <a:t>Batch size: adaptive to user-perceived content changes</a:t>
                </a:r>
              </a:p>
              <a:p>
                <a:pPr lvl="1"/>
                <a:r>
                  <a:rPr lang="en-US" sz="2200" dirty="0"/>
                  <a:t>Download speed: light-weight approximation of user-perceived content changes</a:t>
                </a:r>
              </a:p>
              <a:p>
                <a:pPr lvl="1"/>
                <a:r>
                  <a:rPr lang="en-US" sz="2200" dirty="0" smtClean="0"/>
                  <a:t>Increase </a:t>
                </a:r>
                <a:r>
                  <a:rPr lang="en-US" sz="2200" dirty="0"/>
                  <a:t>on fast networks to save more energy</a:t>
                </a:r>
              </a:p>
              <a:p>
                <a:pPr lvl="1"/>
                <a:r>
                  <a:rPr lang="en-US" sz="2200" dirty="0"/>
                  <a:t>Decrease on slow networks to reduce delay</a:t>
                </a:r>
              </a:p>
              <a:p>
                <a:r>
                  <a:rPr lang="en-US" sz="2600" dirty="0" smtClean="0"/>
                  <a:t>Batch </a:t>
                </a:r>
                <a:r>
                  <a:rPr lang="en-US" sz="2600" dirty="0"/>
                  <a:t>size determined by a buffer threshold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𝑏𝑢𝑓𝑓𝑒𝑟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𝑡h𝑟𝑒𝑠h𝑜𝑙𝑑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𝑛𝑒𝑡𝑤𝑜𝑟𝑘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𝑔𝑜𝑜𝑑𝑝𝑢𝑡</m:t>
                      </m:r>
                    </m:oMath>
                  </m:oMathPara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/>
                  <a:t>: determines the maximum delay for a chunk of data (e.g., 0.5 sec)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9676" y="4264334"/>
            <a:ext cx="1076325" cy="218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3715" y="5658775"/>
                <a:ext cx="40171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: maximum delay time in the buffer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715" y="5658775"/>
                <a:ext cx="4017190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r="-91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10876" y="5132981"/>
            <a:ext cx="1882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Buffer threshold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7202" y="4024806"/>
            <a:ext cx="1266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Buffer size</a:t>
            </a:r>
          </a:p>
        </p:txBody>
      </p:sp>
      <p:cxnSp>
        <p:nvCxnSpPr>
          <p:cNvPr id="9" name="Straight Connector 8"/>
          <p:cNvCxnSpPr>
            <a:endCxn id="5" idx="3"/>
          </p:cNvCxnSpPr>
          <p:nvPr/>
        </p:nvCxnSpPr>
        <p:spPr>
          <a:xfrm>
            <a:off x="3993636" y="5354946"/>
            <a:ext cx="1822362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95068" y="4251633"/>
            <a:ext cx="1828728" cy="127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5897054" y="5354946"/>
            <a:ext cx="218108" cy="1090613"/>
          </a:xfrm>
          <a:prstGeom prst="righ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3183256" y="5658775"/>
            <a:ext cx="1213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Batch size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4452267" y="5354946"/>
            <a:ext cx="206355" cy="1090613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511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1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Content Painting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Aggregate multiple content </a:t>
            </a:r>
            <a:r>
              <a:rPr lang="en-US" dirty="0" smtClean="0">
                <a:sym typeface="Wingdings" panose="05000000000000000000" pitchFamily="2" charset="2"/>
              </a:rPr>
              <a:t>paints</a:t>
            </a:r>
          </a:p>
          <a:p>
            <a:pPr lvl="1"/>
            <a:r>
              <a:rPr lang="en-US" dirty="0" smtClean="0"/>
              <a:t>Reduce unnecessary computation of small-visible-change paints</a:t>
            </a:r>
          </a:p>
          <a:p>
            <a:pPr lvl="3"/>
            <a:endParaRPr lang="en-US" sz="20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21483" y="2886123"/>
            <a:ext cx="1504950" cy="139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Content1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1483" y="3662065"/>
            <a:ext cx="1504950" cy="1619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Display1</a:t>
            </a:r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4873958" y="3025884"/>
            <a:ext cx="0" cy="636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2"/>
            <a:endCxn id="12" idx="0"/>
          </p:cNvCxnSpPr>
          <p:nvPr/>
        </p:nvCxnSpPr>
        <p:spPr>
          <a:xfrm>
            <a:off x="6747704" y="3088761"/>
            <a:ext cx="0" cy="5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52649" y="4032740"/>
            <a:ext cx="7498792" cy="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91181" y="367107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95229" y="2886123"/>
            <a:ext cx="1504950" cy="20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5229" y="3665420"/>
            <a:ext cx="1504950" cy="2026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Display2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3762" y="3167253"/>
            <a:ext cx="77553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Paint1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9733" y="3162513"/>
            <a:ext cx="77553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Paint2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52649" y="6159810"/>
            <a:ext cx="7498792" cy="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1181" y="579047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84532" y="5049466"/>
            <a:ext cx="1504950" cy="16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Content1</a:t>
            </a:r>
          </a:p>
        </p:txBody>
      </p:sp>
      <p:cxnSp>
        <p:nvCxnSpPr>
          <p:cNvPr id="18" name="Straight Arrow Connector 17"/>
          <p:cNvCxnSpPr>
            <a:endCxn id="20" idx="0"/>
          </p:cNvCxnSpPr>
          <p:nvPr/>
        </p:nvCxnSpPr>
        <p:spPr>
          <a:xfrm>
            <a:off x="6751695" y="5252104"/>
            <a:ext cx="0" cy="58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58278" y="5049466"/>
            <a:ext cx="1504950" cy="20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99220" y="5837819"/>
            <a:ext cx="1504950" cy="2026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Display2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4080" y="5349134"/>
            <a:ext cx="79156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PaintA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90936" y="243219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High painting rate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09723" y="4626839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Adaptive painting rate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4203" y="35413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21444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Motivation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browsers: high energy consumption</a:t>
            </a:r>
          </a:p>
          <a:p>
            <a:pPr lvl="1"/>
            <a:r>
              <a:rPr lang="en-US" dirty="0"/>
              <a:t>Core applications on smartphones</a:t>
            </a:r>
          </a:p>
          <a:p>
            <a:r>
              <a:rPr lang="en-US" dirty="0"/>
              <a:t>Battery-powered smartphones: limited energy</a:t>
            </a:r>
          </a:p>
          <a:p>
            <a:pPr lvl="1"/>
            <a:r>
              <a:rPr lang="en-US" dirty="0"/>
              <a:t>Necessary to reduce energy consumption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Content Painting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Aggregate multiple content paints</a:t>
            </a:r>
          </a:p>
          <a:p>
            <a:pPr lvl="1"/>
            <a:r>
              <a:rPr lang="en-US" dirty="0"/>
              <a:t>Reduce unnecessary computation of small-visible-change paints</a:t>
            </a:r>
          </a:p>
          <a:p>
            <a:r>
              <a:rPr lang="en-US" dirty="0" smtClean="0"/>
              <a:t>Trade-off </a:t>
            </a:r>
            <a:r>
              <a:rPr lang="en-US" dirty="0"/>
              <a:t>between </a:t>
            </a:r>
            <a:r>
              <a:rPr lang="en-US" dirty="0" smtClean="0"/>
              <a:t>user experience (UX) </a:t>
            </a:r>
            <a:r>
              <a:rPr lang="en-US" dirty="0"/>
              <a:t>and energy</a:t>
            </a:r>
          </a:p>
          <a:p>
            <a:pPr lvl="1"/>
            <a:r>
              <a:rPr lang="en-US" dirty="0"/>
              <a:t>Low frame rate: </a:t>
            </a:r>
            <a:r>
              <a:rPr lang="en-US" dirty="0" smtClean="0"/>
              <a:t>less energy </a:t>
            </a:r>
            <a:r>
              <a:rPr lang="en-US" dirty="0"/>
              <a:t>but worse UX</a:t>
            </a:r>
          </a:p>
          <a:p>
            <a:pPr lvl="1"/>
            <a:r>
              <a:rPr lang="en-US" dirty="0"/>
              <a:t>High frame rate: smoother UX but higher energy consumption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Content Painting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Aggregate multiple content paints</a:t>
            </a:r>
          </a:p>
          <a:p>
            <a:pPr lvl="1"/>
            <a:r>
              <a:rPr lang="en-US" dirty="0"/>
              <a:t>Reduce unnecessary computation of small-visible-change paints</a:t>
            </a:r>
          </a:p>
          <a:p>
            <a:r>
              <a:rPr lang="en-US" dirty="0" smtClean="0"/>
              <a:t>Trade-off </a:t>
            </a:r>
            <a:r>
              <a:rPr lang="en-US" dirty="0"/>
              <a:t>between user experience (UX) and energy</a:t>
            </a:r>
          </a:p>
          <a:p>
            <a:pPr lvl="1"/>
            <a:r>
              <a:rPr lang="en-US" dirty="0"/>
              <a:t>Low frame rate: </a:t>
            </a:r>
            <a:r>
              <a:rPr lang="en-US" dirty="0" smtClean="0"/>
              <a:t>less energy </a:t>
            </a:r>
            <a:r>
              <a:rPr lang="en-US" dirty="0"/>
              <a:t>but worse UX</a:t>
            </a:r>
          </a:p>
          <a:p>
            <a:pPr lvl="1"/>
            <a:r>
              <a:rPr lang="en-US" dirty="0"/>
              <a:t>High frame rate: smoother UX but higher energy consumption</a:t>
            </a:r>
          </a:p>
          <a:p>
            <a:r>
              <a:rPr lang="en-US" i="1" dirty="0" smtClean="0"/>
              <a:t>paint_rate </a:t>
            </a:r>
            <a:r>
              <a:rPr lang="en-US" dirty="0" smtClean="0"/>
              <a:t>parameter: </a:t>
            </a:r>
            <a:r>
              <a:rPr lang="en-US" dirty="0"/>
              <a:t>maximum content painting rate</a:t>
            </a:r>
          </a:p>
          <a:p>
            <a:pPr lvl="1"/>
            <a:r>
              <a:rPr lang="en-US" u="sng" dirty="0"/>
              <a:t>Dynamically adapt to content changing speed</a:t>
            </a:r>
          </a:p>
          <a:p>
            <a:pPr lvl="1"/>
            <a:r>
              <a:rPr lang="en-US" dirty="0"/>
              <a:t>Light-weight approach</a:t>
            </a:r>
          </a:p>
          <a:p>
            <a:pPr lvl="2"/>
            <a:r>
              <a:rPr lang="en-US" dirty="0"/>
              <a:t>Increase linearly when content changes fast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Decrease to a minimum value when content changes </a:t>
            </a:r>
            <a:r>
              <a:rPr lang="en-US" dirty="0" smtClean="0">
                <a:sym typeface="Wingdings" panose="05000000000000000000" pitchFamily="2" charset="2"/>
              </a:rPr>
              <a:t>slowly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Application-Assisted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Better utilize little cores on big.LITTLE architecture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Leverage internals of applications for scheduling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Schedule threads according to QoS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QoS requirement: frame painting time of browser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22</a:t>
            </a:fld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087629" y="5229904"/>
            <a:ext cx="959667" cy="95966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Little cores</a:t>
            </a:r>
          </a:p>
        </p:txBody>
      </p:sp>
      <p:sp>
        <p:nvSpPr>
          <p:cNvPr id="36" name="Oval 35"/>
          <p:cNvSpPr/>
          <p:nvPr/>
        </p:nvSpPr>
        <p:spPr>
          <a:xfrm>
            <a:off x="4883641" y="5229904"/>
            <a:ext cx="959667" cy="9596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cores</a:t>
            </a:r>
          </a:p>
        </p:txBody>
      </p:sp>
      <p:cxnSp>
        <p:nvCxnSpPr>
          <p:cNvPr id="37" name="Curved Connector 36"/>
          <p:cNvCxnSpPr>
            <a:stCxn id="35" idx="7"/>
            <a:endCxn id="36" idx="1"/>
          </p:cNvCxnSpPr>
          <p:nvPr/>
        </p:nvCxnSpPr>
        <p:spPr>
          <a:xfrm rot="5400000" flipH="1" flipV="1">
            <a:off x="3965465" y="4311732"/>
            <a:ext cx="12700" cy="2117425"/>
          </a:xfrm>
          <a:prstGeom prst="curvedConnector3">
            <a:avLst>
              <a:gd name="adj1" fmla="val 290661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6" idx="3"/>
            <a:endCxn id="35" idx="5"/>
          </p:cNvCxnSpPr>
          <p:nvPr/>
        </p:nvCxnSpPr>
        <p:spPr>
          <a:xfrm rot="5400000">
            <a:off x="3965466" y="4990319"/>
            <a:ext cx="12700" cy="2117425"/>
          </a:xfrm>
          <a:prstGeom prst="curvedConnector3">
            <a:avLst>
              <a:gd name="adj1" fmla="val 290661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13360" y="468309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load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34426" y="6008845"/>
            <a:ext cx="104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 load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28330" y="4379349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Load-based scheduling</a:t>
            </a:r>
          </a:p>
        </p:txBody>
      </p:sp>
      <p:sp>
        <p:nvSpPr>
          <p:cNvPr id="42" name="Oval 41"/>
          <p:cNvSpPr/>
          <p:nvPr/>
        </p:nvSpPr>
        <p:spPr>
          <a:xfrm>
            <a:off x="6444472" y="5226786"/>
            <a:ext cx="959667" cy="95966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Little cores</a:t>
            </a:r>
          </a:p>
        </p:txBody>
      </p:sp>
      <p:sp>
        <p:nvSpPr>
          <p:cNvPr id="43" name="Oval 42"/>
          <p:cNvSpPr/>
          <p:nvPr/>
        </p:nvSpPr>
        <p:spPr>
          <a:xfrm>
            <a:off x="9240484" y="5226786"/>
            <a:ext cx="959667" cy="9596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cores</a:t>
            </a:r>
          </a:p>
        </p:txBody>
      </p:sp>
      <p:cxnSp>
        <p:nvCxnSpPr>
          <p:cNvPr id="44" name="Curved Connector 43"/>
          <p:cNvCxnSpPr>
            <a:stCxn id="42" idx="7"/>
            <a:endCxn id="43" idx="1"/>
          </p:cNvCxnSpPr>
          <p:nvPr/>
        </p:nvCxnSpPr>
        <p:spPr>
          <a:xfrm rot="5400000" flipH="1" flipV="1">
            <a:off x="8322308" y="4308614"/>
            <a:ext cx="12700" cy="2117425"/>
          </a:xfrm>
          <a:prstGeom prst="curvedConnector3">
            <a:avLst>
              <a:gd name="adj1" fmla="val 290661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3" idx="3"/>
            <a:endCxn id="42" idx="5"/>
          </p:cNvCxnSpPr>
          <p:nvPr/>
        </p:nvCxnSpPr>
        <p:spPr>
          <a:xfrm rot="5400000">
            <a:off x="8322309" y="4987201"/>
            <a:ext cx="12700" cy="2117425"/>
          </a:xfrm>
          <a:prstGeom prst="curvedConnector3">
            <a:avLst>
              <a:gd name="adj1" fmla="val 290661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8052" y="4690803"/>
            <a:ext cx="140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QoS violated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03106" y="6008845"/>
            <a:ext cx="142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QoS satisfied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34966" y="440929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QoS-based scheduling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6005473" y="4273927"/>
            <a:ext cx="627283" cy="94062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Application-Assisted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Better utilize little cores on big.LITTLE </a:t>
            </a:r>
            <a:r>
              <a:rPr lang="en-US" dirty="0" smtClean="0"/>
              <a:t>architecture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Leverage </a:t>
            </a:r>
            <a:r>
              <a:rPr lang="en-US" dirty="0"/>
              <a:t>internals of applications for </a:t>
            </a:r>
            <a:r>
              <a:rPr lang="en-US" dirty="0" smtClean="0"/>
              <a:t>scheduling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Schedule threads according to </a:t>
            </a:r>
            <a:r>
              <a:rPr lang="en-US" dirty="0" smtClean="0"/>
              <a:t>QoS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QoS </a:t>
            </a:r>
            <a:r>
              <a:rPr lang="en-US" dirty="0"/>
              <a:t>requirement: frame painting time of browser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Dynamic thread-to-core assignment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Move threads to big cores: when QoS about to be violated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Bring </a:t>
            </a:r>
            <a:r>
              <a:rPr lang="en-US" dirty="0"/>
              <a:t>threads back to little cores: when QoS satisfied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87629" y="5229904"/>
            <a:ext cx="959667" cy="95966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Little cores</a:t>
            </a:r>
          </a:p>
        </p:txBody>
      </p:sp>
      <p:sp>
        <p:nvSpPr>
          <p:cNvPr id="6" name="Oval 5"/>
          <p:cNvSpPr/>
          <p:nvPr/>
        </p:nvSpPr>
        <p:spPr>
          <a:xfrm>
            <a:off x="4883641" y="5229904"/>
            <a:ext cx="959667" cy="9596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cores</a:t>
            </a:r>
          </a:p>
        </p:txBody>
      </p:sp>
      <p:cxnSp>
        <p:nvCxnSpPr>
          <p:cNvPr id="7" name="Curved Connector 6"/>
          <p:cNvCxnSpPr>
            <a:stCxn id="5" idx="7"/>
            <a:endCxn id="6" idx="1"/>
          </p:cNvCxnSpPr>
          <p:nvPr/>
        </p:nvCxnSpPr>
        <p:spPr>
          <a:xfrm rot="5400000" flipH="1" flipV="1">
            <a:off x="3965465" y="4311732"/>
            <a:ext cx="12700" cy="2117425"/>
          </a:xfrm>
          <a:prstGeom prst="curvedConnector3">
            <a:avLst>
              <a:gd name="adj1" fmla="val 290661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6" idx="3"/>
            <a:endCxn id="5" idx="5"/>
          </p:cNvCxnSpPr>
          <p:nvPr/>
        </p:nvCxnSpPr>
        <p:spPr>
          <a:xfrm rot="5400000">
            <a:off x="3965466" y="4990319"/>
            <a:ext cx="12700" cy="2117425"/>
          </a:xfrm>
          <a:prstGeom prst="curvedConnector3">
            <a:avLst>
              <a:gd name="adj1" fmla="val 290661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13360" y="468309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load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4426" y="6008845"/>
            <a:ext cx="104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 load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8330" y="4379349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Load-based scheduling</a:t>
            </a:r>
          </a:p>
        </p:txBody>
      </p:sp>
      <p:sp>
        <p:nvSpPr>
          <p:cNvPr id="12" name="Oval 11"/>
          <p:cNvSpPr/>
          <p:nvPr/>
        </p:nvSpPr>
        <p:spPr>
          <a:xfrm>
            <a:off x="6444472" y="5226786"/>
            <a:ext cx="959667" cy="95966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Little cores</a:t>
            </a:r>
          </a:p>
        </p:txBody>
      </p:sp>
      <p:sp>
        <p:nvSpPr>
          <p:cNvPr id="13" name="Oval 12"/>
          <p:cNvSpPr/>
          <p:nvPr/>
        </p:nvSpPr>
        <p:spPr>
          <a:xfrm>
            <a:off x="9240484" y="5226786"/>
            <a:ext cx="959667" cy="9596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cores</a:t>
            </a:r>
          </a:p>
        </p:txBody>
      </p:sp>
      <p:cxnSp>
        <p:nvCxnSpPr>
          <p:cNvPr id="14" name="Curved Connector 13"/>
          <p:cNvCxnSpPr>
            <a:stCxn id="12" idx="7"/>
            <a:endCxn id="13" idx="1"/>
          </p:cNvCxnSpPr>
          <p:nvPr/>
        </p:nvCxnSpPr>
        <p:spPr>
          <a:xfrm rot="5400000" flipH="1" flipV="1">
            <a:off x="8322308" y="4308614"/>
            <a:ext cx="12700" cy="2117425"/>
          </a:xfrm>
          <a:prstGeom prst="curvedConnector3">
            <a:avLst>
              <a:gd name="adj1" fmla="val 290661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3" idx="3"/>
            <a:endCxn id="12" idx="5"/>
          </p:cNvCxnSpPr>
          <p:nvPr/>
        </p:nvCxnSpPr>
        <p:spPr>
          <a:xfrm rot="5400000">
            <a:off x="8322309" y="4987201"/>
            <a:ext cx="12700" cy="2117425"/>
          </a:xfrm>
          <a:prstGeom prst="curvedConnector3">
            <a:avLst>
              <a:gd name="adj1" fmla="val 290661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8052" y="4690803"/>
            <a:ext cx="140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QoS violated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3106" y="6008845"/>
            <a:ext cx="142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QoS satisfied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34966" y="440929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QoS-based scheduling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005473" y="4273927"/>
            <a:ext cx="627283" cy="94062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4526"/>
            <a:ext cx="10515600" cy="51124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Prototype based on Chromium version 38 (16 million lines of code)</a:t>
            </a:r>
          </a:p>
          <a:p>
            <a:pPr>
              <a:spcBef>
                <a:spcPts val="600"/>
              </a:spcBef>
            </a:pPr>
            <a:r>
              <a:rPr lang="en-US" sz="2000" i="1" dirty="0" smtClean="0"/>
              <a:t>Buffered </a:t>
            </a:r>
            <a:r>
              <a:rPr lang="en-US" sz="2000" i="1" dirty="0"/>
              <a:t>resource </a:t>
            </a:r>
            <a:r>
              <a:rPr lang="en-US" sz="2000" i="1" dirty="0" smtClean="0"/>
              <a:t>handler: </a:t>
            </a:r>
            <a:r>
              <a:rPr lang="en-US" sz="2000" dirty="0" smtClean="0"/>
              <a:t>Network-aware </a:t>
            </a:r>
            <a:r>
              <a:rPr lang="en-US" sz="2000" dirty="0"/>
              <a:t>Resource </a:t>
            </a:r>
            <a:r>
              <a:rPr lang="en-US" sz="2000" dirty="0" smtClean="0"/>
              <a:t>Processing</a:t>
            </a:r>
            <a:endParaRPr lang="en-US" sz="2000" i="1" dirty="0"/>
          </a:p>
          <a:p>
            <a:pPr>
              <a:spcBef>
                <a:spcPts val="600"/>
              </a:spcBef>
            </a:pPr>
            <a:r>
              <a:rPr lang="en-US" sz="2000" i="1" dirty="0"/>
              <a:t>VSync </a:t>
            </a:r>
            <a:r>
              <a:rPr lang="en-US" sz="2000" i="1" dirty="0" smtClean="0"/>
              <a:t>monitor: </a:t>
            </a:r>
            <a:r>
              <a:rPr lang="en-US" sz="2000" dirty="0" smtClean="0"/>
              <a:t>Adaptive </a:t>
            </a:r>
            <a:r>
              <a:rPr lang="en-US" sz="2000" dirty="0"/>
              <a:t>Content </a:t>
            </a:r>
            <a:r>
              <a:rPr lang="en-US" sz="2000" dirty="0" smtClean="0"/>
              <a:t>Painting</a:t>
            </a:r>
          </a:p>
          <a:p>
            <a:pPr>
              <a:spcBef>
                <a:spcPts val="600"/>
              </a:spcBef>
            </a:pPr>
            <a:r>
              <a:rPr lang="en-US" sz="2000" i="1" dirty="0" smtClean="0"/>
              <a:t>Thread </a:t>
            </a:r>
            <a:r>
              <a:rPr lang="en-US" sz="2000" i="1"/>
              <a:t>management </a:t>
            </a:r>
            <a:r>
              <a:rPr lang="en-US" sz="2000" i="1" smtClean="0"/>
              <a:t>module: </a:t>
            </a:r>
            <a:r>
              <a:rPr lang="en-US" sz="2000" dirty="0" smtClean="0"/>
              <a:t>Application-Assisted Scheduling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52650" y="2463730"/>
            <a:ext cx="7668214" cy="4286325"/>
            <a:chOff x="147901" y="-22277"/>
            <a:chExt cx="8148963" cy="6573995"/>
          </a:xfrm>
        </p:grpSpPr>
        <p:sp>
          <p:nvSpPr>
            <p:cNvPr id="7" name="Rectangle 51"/>
            <p:cNvSpPr/>
            <p:nvPr/>
          </p:nvSpPr>
          <p:spPr>
            <a:xfrm>
              <a:off x="5082106" y="-22277"/>
              <a:ext cx="3088909" cy="1155046"/>
            </a:xfrm>
            <a:prstGeom prst="rect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12318" y="3790516"/>
              <a:ext cx="3784546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1115283" y="1415826"/>
              <a:ext cx="2361047" cy="2167209"/>
            </a:xfrm>
            <a:prstGeom prst="roundRect">
              <a:avLst>
                <a:gd name="adj" fmla="val 7938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10" name="Cloud 9"/>
            <p:cNvSpPr/>
            <p:nvPr/>
          </p:nvSpPr>
          <p:spPr>
            <a:xfrm>
              <a:off x="2765889" y="104180"/>
              <a:ext cx="2143862" cy="887023"/>
            </a:xfrm>
            <a:prstGeom prst="cloud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Times New Roman" panose="02020603050405020304" pitchFamily="18" charset="0"/>
                </a:rPr>
                <a:t>The Internet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78027" y="2378249"/>
              <a:ext cx="2035558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Times New Roman" panose="02020603050405020304" pitchFamily="18" charset="0"/>
                </a:rPr>
                <a:t>Resource Handlers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01164" y="3703534"/>
              <a:ext cx="660857" cy="817613"/>
            </a:xfrm>
            <a:prstGeom prst="rect">
              <a:avLst/>
            </a:prstGeom>
            <a:noFill/>
          </p:spPr>
          <p:txBody>
            <a:bodyPr vert="eaVert" wrap="none" lIns="0" rIns="0" rtlCol="0">
              <a:spAutoFit/>
            </a:bodyPr>
            <a:lstStyle/>
            <a:p>
              <a:r>
                <a:rPr lang="en-US" sz="1400" b="1" i="1" dirty="0">
                  <a:cs typeface="Times New Roman" panose="02020603050405020304" pitchFamily="18" charset="0"/>
                </a:rPr>
                <a:t>Renderer</a:t>
              </a:r>
            </a:p>
            <a:p>
              <a:r>
                <a:rPr lang="en-US" sz="1400" b="1" i="1" dirty="0">
                  <a:cs typeface="Times New Roman" panose="02020603050405020304" pitchFamily="18" charset="0"/>
                </a:rPr>
                <a:t>Process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117454" y="1149985"/>
              <a:ext cx="944082" cy="7480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1400" b="1" i="1" dirty="0">
                  <a:cs typeface="Times New Roman" panose="02020603050405020304" pitchFamily="18" charset="0"/>
                </a:rPr>
                <a:t>Browser</a:t>
              </a:r>
            </a:p>
            <a:p>
              <a:r>
                <a:rPr lang="en-US" sz="1400" b="1" i="1" dirty="0">
                  <a:cs typeface="Times New Roman" panose="02020603050405020304" pitchFamily="18" charset="0"/>
                </a:rPr>
                <a:t>Process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47901" y="3777637"/>
              <a:ext cx="3651781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593247" y="3233212"/>
              <a:ext cx="1160622" cy="1133434"/>
            </a:xfrm>
            <a:prstGeom prst="round2Same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en-US"/>
              </a:defPPr>
              <a:lvl1pPr algn="ctr">
                <a:defRPr>
                  <a:cs typeface="Times New Roman" panose="02020603050405020304" pitchFamily="18" charset="0"/>
                </a:defRPr>
              </a:lvl1pPr>
            </a:lstStyle>
            <a:p>
              <a:r>
                <a:rPr lang="en-US" sz="1400" dirty="0"/>
                <a:t>Shared Resource Buffer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5248602" y="245364"/>
              <a:ext cx="59798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3" idx="0"/>
              <a:endCxn id="9" idx="2"/>
            </p:cNvCxnSpPr>
            <p:nvPr/>
          </p:nvCxnSpPr>
          <p:spPr>
            <a:xfrm flipV="1">
              <a:off x="2295807" y="3583035"/>
              <a:ext cx="0" cy="37764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57258" y="41174"/>
              <a:ext cx="1868060" cy="472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Data and control flow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248602" y="557546"/>
              <a:ext cx="5976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57258" y="372880"/>
              <a:ext cx="1575671" cy="472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Process boundary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40320" y="5067194"/>
              <a:ext cx="1475790" cy="351079"/>
            </a:xfrm>
            <a:prstGeom prst="roundRect">
              <a:avLst>
                <a:gd name="adj" fmla="val 30746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Times New Roman" panose="02020603050405020304" pitchFamily="18" charset="0"/>
                </a:rPr>
                <a:t>Compositor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780503" y="4823209"/>
              <a:ext cx="1480071" cy="839049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Times New Roman" panose="02020603050405020304" pitchFamily="18" charset="0"/>
                </a:rPr>
                <a:t>Compositor Raster Worker</a:t>
              </a:r>
            </a:p>
          </p:txBody>
        </p:sp>
        <p:sp>
          <p:nvSpPr>
            <p:cNvPr id="23" name="Round Same Side Corner Rectangle 22"/>
            <p:cNvSpPr/>
            <p:nvPr/>
          </p:nvSpPr>
          <p:spPr>
            <a:xfrm>
              <a:off x="5636694" y="3211691"/>
              <a:ext cx="1189556" cy="1154957"/>
            </a:xfrm>
            <a:prstGeom prst="round2Same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400" dirty="0">
                  <a:cs typeface="Times New Roman" panose="02020603050405020304" pitchFamily="18" charset="0"/>
                </a:rPr>
                <a:t>Command</a:t>
              </a:r>
              <a:br>
                <a:rPr lang="en-US" sz="1400" dirty="0">
                  <a:cs typeface="Times New Roman" panose="02020603050405020304" pitchFamily="18" charset="0"/>
                </a:rPr>
              </a:br>
              <a:r>
                <a:rPr lang="en-US" sz="1400" dirty="0">
                  <a:cs typeface="Times New Roman" panose="02020603050405020304" pitchFamily="18" charset="0"/>
                </a:rPr>
                <a:t>and Texture</a:t>
              </a:r>
              <a:br>
                <a:rPr lang="en-US" sz="1400" dirty="0">
                  <a:cs typeface="Times New Roman" panose="02020603050405020304" pitchFamily="18" charset="0"/>
                </a:rPr>
              </a:br>
              <a:r>
                <a:rPr lang="en-US" sz="1400" dirty="0">
                  <a:cs typeface="Times New Roman" panose="02020603050405020304" pitchFamily="18" charset="0"/>
                </a:rPr>
                <a:t>Buffer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950885" y="1777742"/>
              <a:ext cx="951521" cy="853948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Times New Roman" panose="02020603050405020304" pitchFamily="18" charset="0"/>
                </a:rPr>
                <a:t>GPU Thread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197545" y="1719307"/>
              <a:ext cx="1063030" cy="980084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cs typeface="Times New Roman" panose="02020603050405020304" pitchFamily="18" charset="0"/>
                </a:rPr>
                <a:t>Async</a:t>
              </a:r>
              <a:r>
                <a:rPr lang="en-US" sz="1400" dirty="0">
                  <a:cs typeface="Times New Roman" panose="02020603050405020304" pitchFamily="18" charset="0"/>
                </a:rPr>
                <a:t> Transfer Thread</a:t>
              </a:r>
            </a:p>
          </p:txBody>
        </p:sp>
        <p:cxnSp>
          <p:nvCxnSpPr>
            <p:cNvPr id="26" name="Straight Connector 25"/>
            <p:cNvCxnSpPr>
              <a:stCxn id="24" idx="3"/>
              <a:endCxn id="25" idx="1"/>
            </p:cNvCxnSpPr>
            <p:nvPr/>
          </p:nvCxnSpPr>
          <p:spPr>
            <a:xfrm>
              <a:off x="6902406" y="2204716"/>
              <a:ext cx="295139" cy="4633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53020" y="1438355"/>
              <a:ext cx="929635" cy="47204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IO thread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115284" y="4624170"/>
              <a:ext cx="2361046" cy="1927548"/>
              <a:chOff x="1115284" y="4530465"/>
              <a:chExt cx="2361046" cy="1927548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115284" y="4530465"/>
                <a:ext cx="2361046" cy="1927548"/>
              </a:xfrm>
              <a:prstGeom prst="roundRect">
                <a:avLst>
                  <a:gd name="adj" fmla="val 1003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85875" y="4879554"/>
                <a:ext cx="2035560" cy="40320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cs typeface="Times New Roman" panose="02020603050405020304" pitchFamily="18" charset="0"/>
                  </a:rPr>
                  <a:t>Resource Dispatcher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85875" y="5399619"/>
                <a:ext cx="2035561" cy="403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cs typeface="Times New Roman" panose="02020603050405020304" pitchFamily="18" charset="0"/>
                  </a:rPr>
                  <a:t>Rendering Engine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285875" y="5919683"/>
                <a:ext cx="2035561" cy="40320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cs typeface="Times New Roman" panose="02020603050405020304" pitchFamily="18" charset="0"/>
                  </a:rPr>
                  <a:t>Javascript Engine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1278026" y="1817238"/>
              <a:ext cx="2035560" cy="432000"/>
            </a:xfrm>
            <a:prstGeom prst="rect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cs typeface="Times New Roman" panose="02020603050405020304" pitchFamily="18" charset="0"/>
                </a:rPr>
                <a:t>Network Stack</a:t>
              </a:r>
            </a:p>
          </p:txBody>
        </p:sp>
        <p:cxnSp>
          <p:nvCxnSpPr>
            <p:cNvPr id="30" name="Straight Arrow Connector 29"/>
            <p:cNvCxnSpPr>
              <a:stCxn id="22" idx="1"/>
              <a:endCxn id="21" idx="3"/>
            </p:cNvCxnSpPr>
            <p:nvPr/>
          </p:nvCxnSpPr>
          <p:spPr>
            <a:xfrm flipH="1">
              <a:off x="6316110" y="5242734"/>
              <a:ext cx="46439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n 30"/>
            <p:cNvSpPr/>
            <p:nvPr/>
          </p:nvSpPr>
          <p:spPr>
            <a:xfrm>
              <a:off x="1285875" y="213298"/>
              <a:ext cx="885420" cy="777905"/>
            </a:xfrm>
            <a:prstGeom prst="ca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bIns="0" rtlCol="0" anchor="ctr"/>
            <a:lstStyle/>
            <a:p>
              <a:pPr algn="ctr"/>
              <a:r>
                <a:rPr lang="en-US" sz="1400" dirty="0">
                  <a:cs typeface="Times New Roman" panose="02020603050405020304" pitchFamily="18" charset="0"/>
                </a:rPr>
                <a:t>Disk Cache</a:t>
              </a:r>
            </a:p>
          </p:txBody>
        </p:sp>
        <p:cxnSp>
          <p:nvCxnSpPr>
            <p:cNvPr id="32" name="Straight Arrow Connector 31"/>
            <p:cNvCxnSpPr>
              <a:stCxn id="53" idx="2"/>
            </p:cNvCxnSpPr>
            <p:nvPr/>
          </p:nvCxnSpPr>
          <p:spPr>
            <a:xfrm>
              <a:off x="5056385" y="2939257"/>
              <a:ext cx="0" cy="212524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1115284" y="3960684"/>
              <a:ext cx="2361046" cy="277348"/>
            </a:xfrm>
            <a:prstGeom prst="roundRect">
              <a:avLst>
                <a:gd name="adj" fmla="val 33093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Times New Roman" panose="02020603050405020304" pitchFamily="18" charset="0"/>
                </a:rPr>
                <a:t>Child IO Thread</a:t>
              </a:r>
            </a:p>
          </p:txBody>
        </p:sp>
        <p:cxnSp>
          <p:nvCxnSpPr>
            <p:cNvPr id="34" name="Straight Arrow Connector 33"/>
            <p:cNvCxnSpPr>
              <a:stCxn id="54" idx="0"/>
              <a:endCxn id="33" idx="2"/>
            </p:cNvCxnSpPr>
            <p:nvPr/>
          </p:nvCxnSpPr>
          <p:spPr>
            <a:xfrm flipV="1">
              <a:off x="2295807" y="4238031"/>
              <a:ext cx="0" cy="386138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4268978" y="1774565"/>
              <a:ext cx="1574814" cy="1164692"/>
              <a:chOff x="8732675" y="2279297"/>
              <a:chExt cx="1574814" cy="119381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967777" y="2737561"/>
                <a:ext cx="1109948" cy="61460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cs typeface="Times New Roman" panose="02020603050405020304" pitchFamily="18" charset="0"/>
                  </a:rPr>
                  <a:t>VSync Monitor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8732675" y="2279297"/>
                <a:ext cx="1574814" cy="1193815"/>
              </a:xfrm>
              <a:prstGeom prst="roundRect">
                <a:avLst>
                  <a:gd name="adj" fmla="val 13131"/>
                </a:avLst>
              </a:prstGeom>
              <a:noFill/>
              <a:ln w="254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6" name="Elbow Connector 35"/>
            <p:cNvCxnSpPr/>
            <p:nvPr/>
          </p:nvCxnSpPr>
          <p:spPr>
            <a:xfrm rot="16200000" flipV="1">
              <a:off x="1598197" y="1118737"/>
              <a:ext cx="828000" cy="567223"/>
            </a:xfrm>
            <a:prstGeom prst="bentConnector3">
              <a:avLst>
                <a:gd name="adj1" fmla="val 60944"/>
              </a:avLst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278028" y="2939260"/>
              <a:ext cx="2035556" cy="542709"/>
            </a:xfrm>
            <a:prstGeom prst="rect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cs typeface="Times New Roman" panose="02020603050405020304" pitchFamily="18" charset="0"/>
                </a:rPr>
                <a:t>Resource Dispatcher Host</a:t>
              </a:r>
            </a:p>
          </p:txBody>
        </p:sp>
        <p:cxnSp>
          <p:nvCxnSpPr>
            <p:cNvPr id="38" name="Elbow Connector 37"/>
            <p:cNvCxnSpPr>
              <a:stCxn id="29" idx="3"/>
            </p:cNvCxnSpPr>
            <p:nvPr/>
          </p:nvCxnSpPr>
          <p:spPr>
            <a:xfrm>
              <a:off x="3313586" y="2033238"/>
              <a:ext cx="859972" cy="1199976"/>
            </a:xfrm>
            <a:prstGeom prst="bentConnector2">
              <a:avLst/>
            </a:prstGeom>
            <a:ln w="31750">
              <a:solidFill>
                <a:schemeClr val="tx1"/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15" idx="1"/>
              <a:endCxn id="55" idx="3"/>
            </p:cNvCxnSpPr>
            <p:nvPr/>
          </p:nvCxnSpPr>
          <p:spPr>
            <a:xfrm rot="5400000">
              <a:off x="3343390" y="4344691"/>
              <a:ext cx="808213" cy="852123"/>
            </a:xfrm>
            <a:prstGeom prst="bentConnector2">
              <a:avLst/>
            </a:prstGeom>
            <a:ln w="31750">
              <a:solidFill>
                <a:schemeClr val="tx1"/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24" idx="2"/>
            </p:cNvCxnSpPr>
            <p:nvPr/>
          </p:nvCxnSpPr>
          <p:spPr>
            <a:xfrm flipV="1">
              <a:off x="6426646" y="2631690"/>
              <a:ext cx="0" cy="58000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824394" y="4369340"/>
              <a:ext cx="0" cy="69516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5400000" flipH="1" flipV="1">
              <a:off x="6807280" y="2653019"/>
              <a:ext cx="951345" cy="908689"/>
            </a:xfrm>
            <a:prstGeom prst="bentConnector3">
              <a:avLst>
                <a:gd name="adj1" fmla="val -2591"/>
              </a:avLst>
            </a:prstGeom>
            <a:ln w="31750">
              <a:solidFill>
                <a:schemeClr val="tx1"/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endCxn id="21" idx="2"/>
            </p:cNvCxnSpPr>
            <p:nvPr/>
          </p:nvCxnSpPr>
          <p:spPr>
            <a:xfrm flipV="1">
              <a:off x="3492027" y="5418273"/>
              <a:ext cx="2086188" cy="455061"/>
            </a:xfrm>
            <a:prstGeom prst="bentConnector2">
              <a:avLst/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76"/>
            <p:cNvCxnSpPr/>
            <p:nvPr/>
          </p:nvCxnSpPr>
          <p:spPr>
            <a:xfrm>
              <a:off x="188458" y="1192877"/>
              <a:ext cx="8072116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153020" y="4580342"/>
              <a:ext cx="1357282" cy="47204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Renderer Main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17352" y="1823995"/>
              <a:ext cx="1277559" cy="472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Browser Main</a:t>
              </a:r>
            </a:p>
          </p:txBody>
        </p:sp>
        <p:cxnSp>
          <p:nvCxnSpPr>
            <p:cNvPr id="47" name="Elbow Connector 59"/>
            <p:cNvCxnSpPr/>
            <p:nvPr/>
          </p:nvCxnSpPr>
          <p:spPr>
            <a:xfrm rot="5400000" flipH="1" flipV="1">
              <a:off x="2821802" y="802241"/>
              <a:ext cx="828000" cy="1204036"/>
            </a:xfrm>
            <a:prstGeom prst="bentConnector3">
              <a:avLst>
                <a:gd name="adj1" fmla="val 60944"/>
              </a:avLst>
            </a:prstGeom>
            <a:ln w="317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22" idx="0"/>
              <a:endCxn id="49" idx="2"/>
            </p:cNvCxnSpPr>
            <p:nvPr/>
          </p:nvCxnSpPr>
          <p:spPr>
            <a:xfrm rot="16200000" flipV="1">
              <a:off x="6813500" y="4116169"/>
              <a:ext cx="464301" cy="949777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  <a:headEnd type="none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426645" y="3886866"/>
              <a:ext cx="288232" cy="472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248602" y="791641"/>
              <a:ext cx="616608" cy="29399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65210" y="734057"/>
              <a:ext cx="1888705" cy="472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Instrumented module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400" dirty="0"/>
              <a:t>Experiment setup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Emulated testbed: repeatable experimentation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Common 3G network condition</a:t>
            </a:r>
          </a:p>
          <a:p>
            <a:pPr lvl="2">
              <a:spcBef>
                <a:spcPts val="300"/>
              </a:spcBef>
            </a:pPr>
            <a:r>
              <a:rPr lang="en-US" sz="1800" dirty="0"/>
              <a:t>2 Mbps download, 1 Mbps upload bandwidth, 120 ms RTT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Web Page Replay tool: record and replay pages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Data set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Top 100 websites in the U.S. by Alexa.com in May 2014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Devices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S5-E: Galaxy S5 Exynos (big.LITTLE processor)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S5-S: Galaxy S5 Snapdragon (symmetric processor)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Metric: Page load time (W3C Navigation Timing specification)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Automation tool 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Two modules: on smartphone and on PC controlling Monsoon power monitor, time synchronized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Each configuration and website tested at least 5 times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smtClean="0"/>
              <a:t>demo: facebook.com</a:t>
            </a:r>
            <a:endParaRPr lang="en-US" dirty="0"/>
          </a:p>
        </p:txBody>
      </p:sp>
      <p:pic>
        <p:nvPicPr>
          <p:cNvPr id="5" name="facebook.MobiCom1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4663" y="1282700"/>
            <a:ext cx="8701087" cy="48942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37782" y="872480"/>
            <a:ext cx="3216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cps.kaist.ac.kr/</a:t>
            </a:r>
            <a:r>
              <a:rPr lang="en-US" sz="2400" dirty="0" err="1">
                <a:hlinkClick r:id="rId5"/>
              </a:rPr>
              <a:t>eBrowser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42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all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Galaxy S5 Exynos (big.LITTLE architecture)</a:t>
            </a:r>
          </a:p>
          <a:p>
            <a:pPr lvl="1"/>
            <a:r>
              <a:rPr lang="en-US" sz="2000" dirty="0"/>
              <a:t>24.4% system energy saving, including LCD screen </a:t>
            </a:r>
          </a:p>
          <a:p>
            <a:pPr lvl="1"/>
            <a:r>
              <a:rPr lang="en-US" sz="2000" dirty="0"/>
              <a:t>Page load time </a:t>
            </a:r>
            <a:r>
              <a:rPr lang="en-US" sz="2000" i="1" dirty="0"/>
              <a:t>decreased</a:t>
            </a:r>
            <a:r>
              <a:rPr lang="en-US" sz="2000" dirty="0"/>
              <a:t> by 0.38% (29 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829540"/>
              </p:ext>
            </p:extLst>
          </p:nvPr>
        </p:nvGraphicFramePr>
        <p:xfrm>
          <a:off x="1380744" y="3493008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471017"/>
              </p:ext>
            </p:extLst>
          </p:nvPr>
        </p:nvGraphicFramePr>
        <p:xfrm>
          <a:off x="6099048" y="3493008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08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02417"/>
              </p:ext>
            </p:extLst>
          </p:nvPr>
        </p:nvGraphicFramePr>
        <p:xfrm>
          <a:off x="1380744" y="3493008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all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2230045"/>
          </a:xfrm>
        </p:spPr>
        <p:txBody>
          <a:bodyPr/>
          <a:lstStyle/>
          <a:p>
            <a:r>
              <a:rPr lang="en-US" sz="2400" dirty="0"/>
              <a:t>Galaxy S5 Exynos (big.LITTLE architecture)</a:t>
            </a:r>
          </a:p>
          <a:p>
            <a:pPr lvl="1"/>
            <a:r>
              <a:rPr lang="en-US" sz="2000" dirty="0"/>
              <a:t>24.4% system energy saving, including LCD screen </a:t>
            </a:r>
          </a:p>
          <a:p>
            <a:pPr lvl="1"/>
            <a:r>
              <a:rPr lang="en-US" sz="2000" dirty="0"/>
              <a:t>Page load time </a:t>
            </a:r>
            <a:r>
              <a:rPr lang="en-US" sz="2000" i="1" dirty="0"/>
              <a:t>decreased</a:t>
            </a:r>
            <a:r>
              <a:rPr lang="en-US" sz="2000" dirty="0"/>
              <a:t> by 0.38% (29 ms)</a:t>
            </a:r>
          </a:p>
          <a:p>
            <a:r>
              <a:rPr lang="en-US" sz="2400" dirty="0"/>
              <a:t>Galaxy S5 Snapdragon (symmetric processor)</a:t>
            </a:r>
          </a:p>
          <a:p>
            <a:pPr lvl="1"/>
            <a:r>
              <a:rPr lang="en-US" sz="2000" dirty="0"/>
              <a:t>11.7% system energy saving (without Application-Assisted Scheduling technique)</a:t>
            </a:r>
          </a:p>
          <a:p>
            <a:pPr lvl="1"/>
            <a:r>
              <a:rPr lang="en-US" sz="2000" dirty="0"/>
              <a:t>Page load time </a:t>
            </a:r>
            <a:r>
              <a:rPr lang="en-US" sz="2000" i="1" dirty="0"/>
              <a:t>increased </a:t>
            </a:r>
            <a:r>
              <a:rPr lang="en-US" sz="2000" dirty="0"/>
              <a:t>by only 0.01% (6.7 ms)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107482"/>
              </p:ext>
            </p:extLst>
          </p:nvPr>
        </p:nvGraphicFramePr>
        <p:xfrm>
          <a:off x="6099048" y="3493008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36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each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Energy saving</a:t>
            </a:r>
          </a:p>
          <a:p>
            <a:pPr lvl="1"/>
            <a:r>
              <a:rPr lang="en-US" sz="2000" dirty="0"/>
              <a:t>Application-Assisted Scheduling (AAS): most effective</a:t>
            </a:r>
          </a:p>
          <a:p>
            <a:pPr lvl="1"/>
            <a:r>
              <a:rPr lang="en-US" sz="2000" dirty="0" smtClean="0"/>
              <a:t>Network-aware Resource Processing (NRP) and Adaptive Content Painting (ACP): similar effectiveness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754330"/>
              </p:ext>
            </p:extLst>
          </p:nvPr>
        </p:nvGraphicFramePr>
        <p:xfrm>
          <a:off x="1381579" y="3493824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57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Motivation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</a:t>
            </a:r>
            <a:r>
              <a:rPr lang="en-US" dirty="0"/>
              <a:t>browsers: high energy consumption</a:t>
            </a:r>
            <a:endParaRPr lang="en-US" dirty="0" smtClean="0"/>
          </a:p>
          <a:p>
            <a:pPr lvl="1"/>
            <a:r>
              <a:rPr lang="en-US" dirty="0" smtClean="0"/>
              <a:t>Core applications on smartphones</a:t>
            </a:r>
          </a:p>
          <a:p>
            <a:r>
              <a:rPr lang="en-US" dirty="0" smtClean="0"/>
              <a:t>Battery-powered smartphones: limited energy</a:t>
            </a:r>
          </a:p>
          <a:p>
            <a:pPr lvl="1"/>
            <a:r>
              <a:rPr lang="en-US" dirty="0" smtClean="0"/>
              <a:t>Necessary to reduce energy consumption</a:t>
            </a:r>
          </a:p>
          <a:p>
            <a:r>
              <a:rPr lang="en-US" dirty="0" smtClean="0"/>
              <a:t>User experience: </a:t>
            </a:r>
            <a:r>
              <a:rPr lang="en-US" dirty="0" err="1" smtClean="0"/>
              <a:t>uncompromisable</a:t>
            </a:r>
            <a:r>
              <a:rPr lang="en-US" dirty="0" smtClean="0"/>
              <a:t> factor</a:t>
            </a:r>
          </a:p>
          <a:p>
            <a:pPr lvl="1"/>
            <a:r>
              <a:rPr lang="en-US" dirty="0" smtClean="0"/>
              <a:t>1-second delay in Bing search engine results in a 2.8% drop in revenue per user [1]</a:t>
            </a:r>
          </a:p>
          <a:p>
            <a:pPr lvl="1"/>
            <a:r>
              <a:rPr lang="en-US" dirty="0"/>
              <a:t>“As users migrate to mobile, page load time is perhaps the most important metric we </a:t>
            </a:r>
            <a:r>
              <a:rPr lang="en-US" dirty="0" smtClean="0"/>
              <a:t>have” [2]</a:t>
            </a:r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12089" y="5710023"/>
            <a:ext cx="696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dirty="0"/>
              <a:t>[1] O’Reilly Velocity Web Performance and Operations Conference, 2009</a:t>
            </a:r>
          </a:p>
          <a:p>
            <a:pPr marL="342900" indent="-342900" algn="just"/>
            <a:r>
              <a:rPr lang="en-US" dirty="0"/>
              <a:t>[2] Howard Mittman, VP and publisher of Condé Nast, 2015</a:t>
            </a:r>
          </a:p>
        </p:txBody>
      </p:sp>
    </p:spTree>
    <p:extLst>
      <p:ext uri="{BB962C8B-B14F-4D97-AF65-F5344CB8AC3E}">
        <p14:creationId xmlns:p14="http://schemas.microsoft.com/office/powerpoint/2010/main" val="32801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each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Energy saving</a:t>
            </a:r>
          </a:p>
          <a:p>
            <a:pPr lvl="1"/>
            <a:r>
              <a:rPr lang="en-US" sz="2000" dirty="0"/>
              <a:t>Application-Assisted Scheduling (AAS): most effective</a:t>
            </a:r>
          </a:p>
          <a:p>
            <a:pPr lvl="1"/>
            <a:r>
              <a:rPr lang="en-US" sz="2000" dirty="0"/>
              <a:t>Network-aware Resource Processing (NRP) and Adaptive Content Painting (ACP): similar effectiveness</a:t>
            </a:r>
          </a:p>
          <a:p>
            <a:r>
              <a:rPr lang="en-US" sz="2400" dirty="0"/>
              <a:t>Page load time increase of individual technique is small</a:t>
            </a:r>
          </a:p>
          <a:p>
            <a:pPr lvl="1"/>
            <a:r>
              <a:rPr lang="en-US" sz="2000" dirty="0"/>
              <a:t>Maximum 0.76% average increase (NRP) on Galaxy S5 Snapdragon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841251"/>
              </p:ext>
            </p:extLst>
          </p:nvPr>
        </p:nvGraphicFramePr>
        <p:xfrm>
          <a:off x="6096000" y="3493824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81540"/>
              </p:ext>
            </p:extLst>
          </p:nvPr>
        </p:nvGraphicFramePr>
        <p:xfrm>
          <a:off x="1381579" y="3493824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60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perceived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User study: 18 users, compare </a:t>
            </a:r>
            <a:r>
              <a:rPr lang="en-US" sz="2600" dirty="0" smtClean="0"/>
              <a:t>our vs</a:t>
            </a:r>
            <a:r>
              <a:rPr lang="en-US" sz="2600" dirty="0"/>
              <a:t>. default browsers </a:t>
            </a:r>
          </a:p>
          <a:p>
            <a:pPr lvl="1"/>
            <a:r>
              <a:rPr lang="en-US" sz="2200" dirty="0"/>
              <a:t>Test 1: observe loading speed and smoothness of 10 random websites</a:t>
            </a:r>
          </a:p>
          <a:p>
            <a:pPr lvl="1"/>
            <a:r>
              <a:rPr lang="en-US" sz="2200" dirty="0"/>
              <a:t>Test 2: do real web browsing for 5 minutes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perceived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User study: 18 users, compare our vs. default browsers </a:t>
            </a:r>
          </a:p>
          <a:p>
            <a:pPr lvl="1"/>
            <a:r>
              <a:rPr lang="en-US" sz="2200" dirty="0"/>
              <a:t>Test 1: observe loading speed and smoothness of 10 random websites</a:t>
            </a:r>
          </a:p>
          <a:p>
            <a:pPr lvl="1"/>
            <a:r>
              <a:rPr lang="en-US" sz="2200" dirty="0"/>
              <a:t>Test 2: do real web browsing for 5 minutes</a:t>
            </a:r>
          </a:p>
          <a:p>
            <a:r>
              <a:rPr lang="en-US" sz="2600" dirty="0"/>
              <a:t>Results: Minimal difference between our and default browsers</a:t>
            </a:r>
          </a:p>
          <a:p>
            <a:pPr lvl="1"/>
            <a:r>
              <a:rPr lang="en-US" sz="2200" dirty="0"/>
              <a:t>All users want to use our revised browser</a:t>
            </a:r>
          </a:p>
          <a:p>
            <a:pPr lvl="2"/>
            <a:r>
              <a:rPr lang="en-US" sz="1900" dirty="0"/>
              <a:t>72% users would </a:t>
            </a:r>
            <a:r>
              <a:rPr lang="en-US" sz="1900" u="sng" dirty="0"/>
              <a:t>always</a:t>
            </a:r>
            <a:r>
              <a:rPr lang="en-US" sz="1900" dirty="0"/>
              <a:t> use, 28% users would use </a:t>
            </a:r>
            <a:r>
              <a:rPr lang="en-US" sz="1900" u="sng" dirty="0"/>
              <a:t>when low battery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161860"/>
              </p:ext>
            </p:extLst>
          </p:nvPr>
        </p:nvGraphicFramePr>
        <p:xfrm>
          <a:off x="2938098" y="3474986"/>
          <a:ext cx="7171425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4319" y="3737027"/>
            <a:ext cx="83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738" y="4763331"/>
            <a:ext cx="850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Worse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7234" y="425009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169165" y="4610090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25630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All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Significant </a:t>
            </a:r>
            <a:r>
              <a:rPr lang="en-US" i="1" dirty="0"/>
              <a:t>reduction of power consumption</a:t>
            </a:r>
          </a:p>
          <a:p>
            <a:r>
              <a:rPr lang="en-US" dirty="0"/>
              <a:t>E.g., System power reduction: 5.3 W (Default) vs. 1.4 W (ours)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165852"/>
              </p:ext>
            </p:extLst>
          </p:nvPr>
        </p:nvGraphicFramePr>
        <p:xfrm>
          <a:off x="2972554" y="2288222"/>
          <a:ext cx="6246891" cy="406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823887" y="6174860"/>
            <a:ext cx="2544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Loading infusionsoft.com</a:t>
            </a:r>
          </a:p>
        </p:txBody>
      </p:sp>
    </p:spTree>
    <p:extLst>
      <p:ext uri="{BB962C8B-B14F-4D97-AF65-F5344CB8AC3E}">
        <p14:creationId xmlns:p14="http://schemas.microsoft.com/office/powerpoint/2010/main" val="5553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AAS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 increase of utilization of little cores</a:t>
            </a:r>
          </a:p>
          <a:p>
            <a:pPr lvl="1"/>
            <a:r>
              <a:rPr lang="en-US" dirty="0" smtClean="0"/>
              <a:t>E.g., 25% (Default) vs. 60% (Application-Assisted Scheduling)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616243"/>
              </p:ext>
            </p:extLst>
          </p:nvPr>
        </p:nvGraphicFramePr>
        <p:xfrm>
          <a:off x="6002723" y="2857516"/>
          <a:ext cx="4572000" cy="355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769913" y="6129309"/>
            <a:ext cx="280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Loading </a:t>
            </a:r>
            <a:r>
              <a:rPr lang="en-US" sz="2000" dirty="0"/>
              <a:t>infusionsoft.com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460280"/>
              </p:ext>
            </p:extLst>
          </p:nvPr>
        </p:nvGraphicFramePr>
        <p:xfrm>
          <a:off x="1599707" y="2857517"/>
          <a:ext cx="4572000" cy="309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42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NRP and ACP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Significant </a:t>
            </a:r>
            <a:r>
              <a:rPr lang="en-US" i="1" dirty="0"/>
              <a:t>reduction of threads’ execution time</a:t>
            </a:r>
          </a:p>
          <a:p>
            <a:pPr lvl="1"/>
            <a:r>
              <a:rPr lang="en-US" dirty="0"/>
              <a:t>E.g., </a:t>
            </a:r>
            <a:r>
              <a:rPr lang="en-US" i="1" dirty="0" err="1"/>
              <a:t>Chrome_ChildIO</a:t>
            </a:r>
            <a:r>
              <a:rPr lang="en-US" dirty="0"/>
              <a:t> thread execution time reduced by 65</a:t>
            </a:r>
            <a:r>
              <a:rPr lang="en-US" dirty="0" smtClean="0"/>
              <a:t>% (NRP only) </a:t>
            </a:r>
            <a:endParaRPr lang="en-US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936730"/>
              </p:ext>
            </p:extLst>
          </p:nvPr>
        </p:nvGraphicFramePr>
        <p:xfrm>
          <a:off x="2698181" y="2114534"/>
          <a:ext cx="6795637" cy="442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99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Evaluations on other environments and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39648"/>
              </p:ext>
            </p:extLst>
          </p:nvPr>
        </p:nvGraphicFramePr>
        <p:xfrm>
          <a:off x="1819102" y="1181100"/>
          <a:ext cx="8553796" cy="359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08960"/>
                <a:gridCol w="2701636"/>
                <a:gridCol w="2743200"/>
              </a:tblGrid>
              <a:tr h="6653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Evaluation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Average system energy</a:t>
                      </a:r>
                      <a:r>
                        <a:rPr lang="en-US" sz="2000" b="1" baseline="0" dirty="0" smtClean="0"/>
                        <a:t> saving (%)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page load</a:t>
                      </a:r>
                      <a:r>
                        <a:rPr lang="en-US" sz="2000" baseline="0" dirty="0" smtClean="0"/>
                        <a:t> time increase (%)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Fast network</a:t>
                      </a:r>
                    </a:p>
                    <a:p>
                      <a:r>
                        <a:rPr lang="en-US" sz="1800" dirty="0" smtClean="0"/>
                        <a:t>(20 Mbps download, 10 Mbps</a:t>
                      </a:r>
                      <a:r>
                        <a:rPr lang="en-US" sz="1800" baseline="0" dirty="0" smtClean="0"/>
                        <a:t> upload, 50 ms RTT)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1" dirty="0" smtClean="0"/>
                        <a:t>21.8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smtClean="0"/>
                        <a:t>0.1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3G network</a:t>
                      </a:r>
                    </a:p>
                    <a:p>
                      <a:r>
                        <a:rPr lang="en-US" sz="2000" dirty="0" smtClean="0"/>
                        <a:t>(3G network interface used)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1" dirty="0" smtClean="0"/>
                        <a:t>22.5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smtClean="0"/>
                        <a:t>0.4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Web</a:t>
                      </a:r>
                      <a:r>
                        <a:rPr lang="en-US" sz="2000" baseline="0" dirty="0" smtClean="0"/>
                        <a:t> page loading with cached content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1" dirty="0" smtClean="0"/>
                        <a:t>19.6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smtClean="0"/>
                        <a:t>-1.7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Firefox web browser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10.5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1.7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861650"/>
            <a:ext cx="10515599" cy="92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Significant system energy </a:t>
            </a:r>
            <a:r>
              <a:rPr lang="en-US" dirty="0" smtClean="0"/>
              <a:t>saving </a:t>
            </a:r>
            <a:r>
              <a:rPr lang="en-US" dirty="0"/>
              <a:t>without page load time </a:t>
            </a:r>
            <a:r>
              <a:rPr lang="en-US" dirty="0" smtClean="0"/>
              <a:t>increase</a:t>
            </a:r>
          </a:p>
          <a:p>
            <a:r>
              <a:rPr lang="en-US" dirty="0" smtClean="0"/>
              <a:t>Applicable for other web browsers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Evaluations on other environments and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39648"/>
              </p:ext>
            </p:extLst>
          </p:nvPr>
        </p:nvGraphicFramePr>
        <p:xfrm>
          <a:off x="1819102" y="1181100"/>
          <a:ext cx="8553796" cy="359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08960"/>
                <a:gridCol w="2701636"/>
                <a:gridCol w="2743200"/>
              </a:tblGrid>
              <a:tr h="6653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Evaluation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Average system energy</a:t>
                      </a:r>
                      <a:r>
                        <a:rPr lang="en-US" sz="2000" b="1" baseline="0" dirty="0" smtClean="0"/>
                        <a:t> saving (%)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page load</a:t>
                      </a:r>
                      <a:r>
                        <a:rPr lang="en-US" sz="2000" baseline="0" dirty="0" smtClean="0"/>
                        <a:t> time increase (%)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Fast network</a:t>
                      </a:r>
                    </a:p>
                    <a:p>
                      <a:r>
                        <a:rPr lang="en-US" sz="1800" dirty="0" smtClean="0"/>
                        <a:t>(20 Mbps download, 10 Mbps</a:t>
                      </a:r>
                      <a:r>
                        <a:rPr lang="en-US" sz="1800" baseline="0" dirty="0" smtClean="0"/>
                        <a:t> upload, 50 ms RTT)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1" dirty="0" smtClean="0"/>
                        <a:t>21.8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smtClean="0"/>
                        <a:t>0.1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3G network</a:t>
                      </a:r>
                    </a:p>
                    <a:p>
                      <a:r>
                        <a:rPr lang="en-US" sz="2000" dirty="0" smtClean="0"/>
                        <a:t>(3G network interface used)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1" dirty="0" smtClean="0"/>
                        <a:t>22.5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smtClean="0"/>
                        <a:t>0.4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Web</a:t>
                      </a:r>
                      <a:r>
                        <a:rPr lang="en-US" sz="2000" baseline="0" dirty="0" smtClean="0"/>
                        <a:t> page loading with cached content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b="1" dirty="0" smtClean="0"/>
                        <a:t>19.6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dirty="0" smtClean="0"/>
                        <a:t>-1.7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Firefox web browser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/>
                        <a:t>10.5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1.7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861650"/>
            <a:ext cx="10515599" cy="92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Significant system energy saving without page load time increase</a:t>
            </a:r>
          </a:p>
          <a:p>
            <a:r>
              <a:rPr lang="en-US" dirty="0"/>
              <a:t>Applicable for other web browsers</a:t>
            </a:r>
          </a:p>
          <a:p>
            <a:r>
              <a:rPr lang="en-US" dirty="0" smtClean="0"/>
              <a:t>Speed </a:t>
            </a:r>
            <a:r>
              <a:rPr lang="en-US" dirty="0"/>
              <a:t>Index metric increased only slightly (1.8%, on average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48348" y="6272440"/>
            <a:ext cx="5647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(Above numbers are on Galaxy S5 Exynos big.LITTLE)</a:t>
            </a:r>
          </a:p>
        </p:txBody>
      </p:sp>
    </p:spTree>
    <p:extLst>
      <p:ext uri="{BB962C8B-B14F-4D97-AF65-F5344CB8AC3E}">
        <p14:creationId xmlns:p14="http://schemas.microsoft.com/office/powerpoint/2010/main" val="6069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saving for mobile web browsers</a:t>
            </a:r>
          </a:p>
          <a:p>
            <a:pPr lvl="1"/>
            <a:r>
              <a:rPr lang="en-US" dirty="0"/>
              <a:t>Chameleon [MobiSys11]: changes color </a:t>
            </a:r>
            <a:r>
              <a:rPr lang="en-US" dirty="0" smtClean="0"/>
              <a:t>to </a:t>
            </a:r>
            <a:r>
              <a:rPr lang="en-US" dirty="0"/>
              <a:t>save energy on OLED screens</a:t>
            </a:r>
          </a:p>
          <a:p>
            <a:pPr lvl="1"/>
            <a:r>
              <a:rPr lang="en-US" dirty="0" err="1"/>
              <a:t>Thagarajan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[WWW12]: measures energy and provides guidelines (e.g., avoid complex </a:t>
            </a:r>
            <a:r>
              <a:rPr lang="en-US" dirty="0" err="1"/>
              <a:t>JavaScripts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Zhu </a:t>
            </a:r>
            <a:r>
              <a:rPr lang="en-US" i="1" dirty="0"/>
              <a:t>et al. </a:t>
            </a:r>
            <a:r>
              <a:rPr lang="en-US" dirty="0"/>
              <a:t>[HPCA13]: uses statistical inference models</a:t>
            </a:r>
          </a:p>
          <a:p>
            <a:pPr lvl="2"/>
            <a:r>
              <a:rPr lang="en-US" sz="2300" dirty="0"/>
              <a:t>Limitations: Ignored JavaScript and dynamic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saving for mobile web browsers</a:t>
            </a:r>
          </a:p>
          <a:p>
            <a:pPr lvl="1"/>
            <a:r>
              <a:rPr lang="en-US" dirty="0"/>
              <a:t>Chameleon [MobiSys11]: changes color </a:t>
            </a:r>
            <a:r>
              <a:rPr lang="en-US" dirty="0" smtClean="0"/>
              <a:t>to </a:t>
            </a:r>
            <a:r>
              <a:rPr lang="en-US" dirty="0"/>
              <a:t>save energy on OLED screens</a:t>
            </a:r>
          </a:p>
          <a:p>
            <a:pPr lvl="1"/>
            <a:r>
              <a:rPr lang="en-US" dirty="0" err="1"/>
              <a:t>Thagarajan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[WWW12]: measures energy and provides </a:t>
            </a:r>
            <a:r>
              <a:rPr lang="en-US" dirty="0" smtClean="0"/>
              <a:t>guidelines </a:t>
            </a:r>
            <a:r>
              <a:rPr lang="en-US" dirty="0"/>
              <a:t>(e.g., avoid complex </a:t>
            </a:r>
            <a:r>
              <a:rPr lang="en-US" dirty="0" err="1"/>
              <a:t>JavaScripts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Zhu </a:t>
            </a:r>
            <a:r>
              <a:rPr lang="en-US" i="1" dirty="0"/>
              <a:t>et al. </a:t>
            </a:r>
            <a:r>
              <a:rPr lang="en-US" dirty="0"/>
              <a:t>[HPCA13]: uses statistical inference models</a:t>
            </a:r>
          </a:p>
          <a:p>
            <a:pPr lvl="2"/>
            <a:r>
              <a:rPr lang="en-US" sz="2300" dirty="0"/>
              <a:t>Limitations: Ignored JavaScript and dynamic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39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62750" y="3804870"/>
            <a:ext cx="9466499" cy="27340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work</a:t>
            </a:r>
          </a:p>
          <a:p>
            <a:pPr lvl="1"/>
            <a:r>
              <a:rPr lang="en-US" dirty="0"/>
              <a:t>Deal with trade-offs inside </a:t>
            </a:r>
            <a:r>
              <a:rPr lang="en-US" i="1" dirty="0"/>
              <a:t>web browsers</a:t>
            </a:r>
          </a:p>
          <a:p>
            <a:pPr lvl="2"/>
            <a:r>
              <a:rPr lang="en-US" sz="2200" dirty="0"/>
              <a:t>Others focus on the characteristics of </a:t>
            </a:r>
            <a:r>
              <a:rPr lang="en-US" sz="2200" i="1" dirty="0"/>
              <a:t>web pages </a:t>
            </a:r>
            <a:r>
              <a:rPr lang="en-US" sz="2200" dirty="0"/>
              <a:t>(primitives, colors, network accesses)</a:t>
            </a:r>
          </a:p>
          <a:p>
            <a:pPr lvl="1"/>
            <a:r>
              <a:rPr lang="en-US" dirty="0"/>
              <a:t>Orthogonal with other approaches (e.g., changing color)</a:t>
            </a:r>
          </a:p>
          <a:p>
            <a:pPr lvl="2"/>
            <a:r>
              <a:rPr lang="en-US" sz="2200" dirty="0"/>
              <a:t>Ours can be integrated with others to further improve energy efficiency</a:t>
            </a:r>
          </a:p>
          <a:p>
            <a:pPr lvl="1"/>
            <a:r>
              <a:rPr lang="en-US" dirty="0"/>
              <a:t>Tested on real-world websites and smartphones</a:t>
            </a:r>
          </a:p>
        </p:txBody>
      </p:sp>
    </p:spTree>
    <p:extLst>
      <p:ext uri="{BB962C8B-B14F-4D97-AF65-F5344CB8AC3E}">
        <p14:creationId xmlns:p14="http://schemas.microsoft.com/office/powerpoint/2010/main" val="3993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Reduce</a:t>
            </a:r>
            <a:r>
              <a:rPr lang="en-US" sz="3200" b="1" dirty="0"/>
              <a:t> energy consumption </a:t>
            </a:r>
            <a:r>
              <a:rPr lang="en-US" sz="3200" dirty="0"/>
              <a:t>of web page loading without degrading user experience</a:t>
            </a:r>
          </a:p>
          <a:p>
            <a:pPr lvl="1"/>
            <a:r>
              <a:rPr lang="en-US" sz="2800" i="1" dirty="0"/>
              <a:t>No increase </a:t>
            </a:r>
            <a:r>
              <a:rPr lang="en-US" sz="2800" dirty="0"/>
              <a:t>in</a:t>
            </a:r>
            <a:r>
              <a:rPr lang="en-US" sz="2800" i="1" dirty="0"/>
              <a:t> </a:t>
            </a:r>
            <a:r>
              <a:rPr lang="en-US" sz="2800" b="1" dirty="0"/>
              <a:t>page load time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Identify energy inefficiency issues in mobile web browsers</a:t>
            </a:r>
          </a:p>
          <a:p>
            <a:r>
              <a:rPr lang="en-US" dirty="0"/>
              <a:t>Propose energy saving techniques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Network-aware Resource Processing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Adaptive Content Painting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Application-Assisted Scheduling</a:t>
            </a:r>
          </a:p>
          <a:p>
            <a:r>
              <a:rPr lang="en-US" dirty="0"/>
              <a:t>Implement on popular mobile web browsers (Chromium and Firefox for Android) on commercial smartphones (Samsung Galaxy S5 phones)</a:t>
            </a:r>
          </a:p>
          <a:p>
            <a:r>
              <a:rPr lang="en-US" dirty="0"/>
              <a:t>Evaluate on top 100 U.S. websites: save significant system energy while not increasing page load time</a:t>
            </a:r>
          </a:p>
          <a:p>
            <a:pPr lvl="1"/>
            <a:r>
              <a:rPr lang="en-US" dirty="0"/>
              <a:t>24.4% system energy saving while decreasing 0.38% page load time on a big.LITTLE </a:t>
            </a: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1.bigcommerce.com/server4700/0f1b1/product_images/uploaded_images/thank-you-word-cloud-1024x79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73" y="846036"/>
            <a:ext cx="6855308" cy="529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9CA-8920-4323-B09B-020E166B0140}" type="slidenum">
              <a:rPr lang="en-US" smtClean="0"/>
              <a:t>41</a:t>
            </a:fld>
            <a:endParaRPr lang="en-US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1715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AAS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Significant increase of little cores utilization on big.LITTLE architecture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25% (Default) vs. 60% (Application-Assisted Scheduling)</a:t>
            </a:r>
          </a:p>
          <a:p>
            <a:r>
              <a:rPr lang="en-US" dirty="0" smtClean="0"/>
              <a:t>Decrease of load on big cores</a:t>
            </a:r>
            <a:endParaRPr lang="en-US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002723" y="2850396"/>
          <a:ext cx="4572000" cy="355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599707" y="2850397"/>
          <a:ext cx="4572000" cy="309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90295" y="2619564"/>
            <a:ext cx="1096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224340" y="2619562"/>
            <a:ext cx="77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769913" y="6129309"/>
            <a:ext cx="280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Loading </a:t>
            </a:r>
            <a:r>
              <a:rPr lang="en-US" sz="2000" dirty="0"/>
              <a:t>infusionsoft.com</a:t>
            </a:r>
          </a:p>
        </p:txBody>
      </p:sp>
    </p:spTree>
    <p:extLst>
      <p:ext uri="{BB962C8B-B14F-4D97-AF65-F5344CB8AC3E}">
        <p14:creationId xmlns:p14="http://schemas.microsoft.com/office/powerpoint/2010/main" val="31420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architectures and behaviors of popular mobile web browsers</a:t>
            </a:r>
          </a:p>
          <a:p>
            <a:pPr lvl="1"/>
            <a:r>
              <a:rPr lang="en-US" i="1" dirty="0"/>
              <a:t>Chromium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smtClean="0"/>
              <a:t>Firefox</a:t>
            </a:r>
            <a:r>
              <a:rPr lang="en-US" dirty="0" smtClean="0"/>
              <a:t>, </a:t>
            </a:r>
            <a:r>
              <a:rPr lang="en-US" dirty="0"/>
              <a:t>UC Browser on Android</a:t>
            </a:r>
          </a:p>
          <a:p>
            <a:pPr lvl="1"/>
            <a:r>
              <a:rPr lang="en-US" dirty="0"/>
              <a:t>Note: Chrome = Chromium + proprietary technologies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http://upload.wikimedia.org/wikipedia/commons/thumb/e/e2/Google_Chrome_icon_(2011).svg/1024px-Google_Chrome_icon_(2011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194" y="2493601"/>
            <a:ext cx="645384" cy="6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5/5f/Chromium_11_Logo.svg/1000px-Chromium_11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798" y="2432739"/>
            <a:ext cx="746315" cy="7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architectures and behaviors of popular mobile web browsers</a:t>
            </a:r>
          </a:p>
          <a:p>
            <a:pPr lvl="1"/>
            <a:r>
              <a:rPr lang="en-US" i="1" dirty="0"/>
              <a:t>Chromium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smtClean="0"/>
              <a:t>Firefox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UC </a:t>
            </a:r>
            <a:r>
              <a:rPr lang="en-US" dirty="0"/>
              <a:t>Browser on Android</a:t>
            </a:r>
          </a:p>
          <a:p>
            <a:pPr lvl="1"/>
            <a:r>
              <a:rPr lang="en-US" dirty="0"/>
              <a:t>Note: Chrome = Chromium + proprietary technologies</a:t>
            </a:r>
          </a:p>
          <a:p>
            <a:r>
              <a:rPr lang="en-US" dirty="0"/>
              <a:t>Identify energy inefficiency issues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architectures and behaviors of popular mobile web browsers</a:t>
            </a:r>
          </a:p>
          <a:p>
            <a:pPr lvl="1"/>
            <a:r>
              <a:rPr lang="en-US" i="1" dirty="0"/>
              <a:t>Chromium</a:t>
            </a:r>
            <a:r>
              <a:rPr lang="en-US" dirty="0"/>
              <a:t>, </a:t>
            </a:r>
            <a:r>
              <a:rPr lang="en-US" i="1" dirty="0" smtClean="0"/>
              <a:t>Firefox</a:t>
            </a:r>
            <a:r>
              <a:rPr lang="en-US" dirty="0" smtClean="0"/>
              <a:t>, </a:t>
            </a:r>
            <a:r>
              <a:rPr lang="en-US" dirty="0"/>
              <a:t>UC Browser on Android</a:t>
            </a:r>
          </a:p>
          <a:p>
            <a:pPr lvl="1"/>
            <a:r>
              <a:rPr lang="en-US" dirty="0"/>
              <a:t>Note: Chrome = Chromium + proprietary technologies</a:t>
            </a:r>
          </a:p>
          <a:p>
            <a:r>
              <a:rPr lang="en-US" dirty="0"/>
              <a:t>Identify energy inefficiency issues</a:t>
            </a:r>
          </a:p>
          <a:p>
            <a:r>
              <a:rPr lang="en-US" dirty="0"/>
              <a:t>Develop energy saving techniques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architectures and behaviors of popular mobile web browsers</a:t>
            </a:r>
          </a:p>
          <a:p>
            <a:pPr lvl="1"/>
            <a:r>
              <a:rPr lang="en-US" i="1" dirty="0"/>
              <a:t>Chromium</a:t>
            </a:r>
            <a:r>
              <a:rPr lang="en-US" dirty="0"/>
              <a:t>, </a:t>
            </a:r>
            <a:r>
              <a:rPr lang="en-US" i="1" dirty="0" smtClean="0"/>
              <a:t>Firefox</a:t>
            </a:r>
            <a:r>
              <a:rPr lang="en-US" dirty="0" smtClean="0"/>
              <a:t>, </a:t>
            </a:r>
            <a:r>
              <a:rPr lang="en-US" dirty="0"/>
              <a:t>UC Browser on Android</a:t>
            </a:r>
          </a:p>
          <a:p>
            <a:pPr lvl="1"/>
            <a:r>
              <a:rPr lang="en-US" dirty="0"/>
              <a:t>Note: Chrome = Chromium + proprietary technologies</a:t>
            </a:r>
          </a:p>
          <a:p>
            <a:r>
              <a:rPr lang="en-US" dirty="0"/>
              <a:t>Identify energy inefficiency issues</a:t>
            </a:r>
          </a:p>
          <a:p>
            <a:r>
              <a:rPr lang="en-US" dirty="0"/>
              <a:t>Develop energy saving techniques</a:t>
            </a:r>
          </a:p>
          <a:p>
            <a:r>
              <a:rPr lang="en-US" dirty="0"/>
              <a:t>Evaluate on top 100 U.S. websites</a:t>
            </a:r>
          </a:p>
          <a:p>
            <a:pPr lvl="1"/>
            <a:r>
              <a:rPr lang="en-US" dirty="0"/>
              <a:t>Save significant system energy (e.g., 24% on average) while not increasing page load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inefficiency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browsers optimized for performance, not energy</a:t>
            </a:r>
          </a:p>
          <a:p>
            <a:pPr lvl="1"/>
            <a:r>
              <a:rPr lang="en-US" dirty="0"/>
              <a:t>“Direct port” from desktop </a:t>
            </a:r>
            <a:r>
              <a:rPr lang="en-US" dirty="0" smtClean="0"/>
              <a:t>versions</a:t>
            </a:r>
          </a:p>
          <a:p>
            <a:pPr lvl="1"/>
            <a:r>
              <a:rPr lang="en-US" dirty="0" smtClean="0"/>
              <a:t>Maximum processing speed regardless of input data</a:t>
            </a:r>
          </a:p>
          <a:p>
            <a:r>
              <a:rPr lang="en-US" dirty="0" smtClean="0"/>
              <a:t>Overhead and redundant computation</a:t>
            </a:r>
          </a:p>
          <a:p>
            <a:r>
              <a:rPr lang="en-US" dirty="0" smtClean="0"/>
              <a:t>Underutilization of heterogeneous architectures</a:t>
            </a:r>
            <a:endParaRPr lang="en-US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1264-C576-49A8-B393-A454B4242C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1187B9D6-CA05-4565-A66D-3FDFADD07CE9}"/>
  <p:tag name="ATHENA.CUSTOMXMLCONTENT" val="&lt;?xml version=&quot;1.0&quot;?&gt;&lt;athena xmlns=&quot;http://schemas.microsoft.com/edu/athena&quot; version=&quot;0.1.3885.0&quot;&gt;&lt;timings duration=&quot;2821&quot;/&gt;&lt;/athena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3885.0">
  <timings duration="2821"/>
</athena>
</file>

<file path=customXml/itemProps1.xml><?xml version="1.0" encoding="utf-8"?>
<ds:datastoreItem xmlns:ds="http://schemas.openxmlformats.org/officeDocument/2006/customXml" ds:itemID="{753B2C4F-D4D9-4924-8E8F-7087636E0D96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7182</TotalTime>
  <Words>2356</Words>
  <Application>Microsoft Office PowerPoint</Application>
  <PresentationFormat>Widescreen</PresentationFormat>
  <Paragraphs>488</Paragraphs>
  <Slides>42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Calibri</vt:lpstr>
      <vt:lpstr>Times New Roman</vt:lpstr>
      <vt:lpstr>Wingdings</vt:lpstr>
      <vt:lpstr>Arial</vt:lpstr>
      <vt:lpstr>Cambria Math</vt:lpstr>
      <vt:lpstr>Calibri Light</vt:lpstr>
      <vt:lpstr>helvetica</vt:lpstr>
      <vt:lpstr>Office Theme</vt:lpstr>
      <vt:lpstr>Rethinking Energy-Performance Trade-Off in  Mobile Web Page Loading</vt:lpstr>
      <vt:lpstr>Motivation</vt:lpstr>
      <vt:lpstr>Motivation</vt:lpstr>
      <vt:lpstr>Goal</vt:lpstr>
      <vt:lpstr>Approach</vt:lpstr>
      <vt:lpstr>Approach</vt:lpstr>
      <vt:lpstr>Approach</vt:lpstr>
      <vt:lpstr>Approach</vt:lpstr>
      <vt:lpstr>Energy inefficiency issues</vt:lpstr>
      <vt:lpstr>Energy inefficiency issues (1/3)</vt:lpstr>
      <vt:lpstr>Energy inefficiency issues (1/3)</vt:lpstr>
      <vt:lpstr>Energy inefficiency issues (2/3)</vt:lpstr>
      <vt:lpstr>Energy inefficiency issues (2/3)</vt:lpstr>
      <vt:lpstr>Energy inefficiency issues (3/3)</vt:lpstr>
      <vt:lpstr>Energy inefficiency issues (3/3)</vt:lpstr>
      <vt:lpstr>Energy saving techniques</vt:lpstr>
      <vt:lpstr>Network-aware Resource Processing</vt:lpstr>
      <vt:lpstr>Network-aware Resource Processing</vt:lpstr>
      <vt:lpstr>Adaptive Content Painting</vt:lpstr>
      <vt:lpstr>Adaptive Content Painting</vt:lpstr>
      <vt:lpstr>Adaptive Content Painting</vt:lpstr>
      <vt:lpstr>Application-Assisted Scheduling</vt:lpstr>
      <vt:lpstr>Application-Assisted Scheduling</vt:lpstr>
      <vt:lpstr>Implementation</vt:lpstr>
      <vt:lpstr>Evaluation</vt:lpstr>
      <vt:lpstr>Video demo: facebook.com</vt:lpstr>
      <vt:lpstr>Effectiveness of all techniques</vt:lpstr>
      <vt:lpstr>Effectiveness of all techniques</vt:lpstr>
      <vt:lpstr>Effectiveness of each technique</vt:lpstr>
      <vt:lpstr>Effectiveness of each technique</vt:lpstr>
      <vt:lpstr>User perceived experience</vt:lpstr>
      <vt:lpstr>User perceived experience</vt:lpstr>
      <vt:lpstr>Case study: All techniques</vt:lpstr>
      <vt:lpstr>Case study: AAS technique</vt:lpstr>
      <vt:lpstr>Case study: NRP and ACP techniques</vt:lpstr>
      <vt:lpstr>Evaluations on other environments and browser</vt:lpstr>
      <vt:lpstr>Evaluations on other environments and browser</vt:lpstr>
      <vt:lpstr>Related work</vt:lpstr>
      <vt:lpstr>Related work</vt:lpstr>
      <vt:lpstr>Conclusion</vt:lpstr>
      <vt:lpstr>PowerPoint Presentation</vt:lpstr>
      <vt:lpstr>Case study: AAS technique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Bui</dc:creator>
  <cp:lastModifiedBy>Duc Bui</cp:lastModifiedBy>
  <cp:revision>363</cp:revision>
  <cp:lastPrinted>2015-03-20T05:33:42Z</cp:lastPrinted>
  <dcterms:created xsi:type="dcterms:W3CDTF">2015-03-16T07:53:50Z</dcterms:created>
  <dcterms:modified xsi:type="dcterms:W3CDTF">2015-09-06T20:42:08Z</dcterms:modified>
</cp:coreProperties>
</file>